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4"/>
  </p:notesMasterIdLst>
  <p:handoutMasterIdLst>
    <p:handoutMasterId r:id="rId45"/>
  </p:handoutMasterIdLst>
  <p:sldIdLst>
    <p:sldId id="285" r:id="rId2"/>
    <p:sldId id="283" r:id="rId3"/>
    <p:sldId id="284" r:id="rId4"/>
    <p:sldId id="305" r:id="rId5"/>
    <p:sldId id="269" r:id="rId6"/>
    <p:sldId id="280" r:id="rId7"/>
    <p:sldId id="282" r:id="rId8"/>
    <p:sldId id="306" r:id="rId9"/>
    <p:sldId id="281" r:id="rId10"/>
    <p:sldId id="304" r:id="rId11"/>
    <p:sldId id="260" r:id="rId12"/>
    <p:sldId id="261" r:id="rId13"/>
    <p:sldId id="295" r:id="rId14"/>
    <p:sldId id="289" r:id="rId15"/>
    <p:sldId id="296" r:id="rId16"/>
    <p:sldId id="266" r:id="rId17"/>
    <p:sldId id="271" r:id="rId18"/>
    <p:sldId id="277" r:id="rId19"/>
    <p:sldId id="307" r:id="rId20"/>
    <p:sldId id="272" r:id="rId21"/>
    <p:sldId id="273" r:id="rId22"/>
    <p:sldId id="274" r:id="rId23"/>
    <p:sldId id="275" r:id="rId24"/>
    <p:sldId id="276" r:id="rId25"/>
    <p:sldId id="292" r:id="rId26"/>
    <p:sldId id="293" r:id="rId27"/>
    <p:sldId id="297" r:id="rId28"/>
    <p:sldId id="299" r:id="rId29"/>
    <p:sldId id="298" r:id="rId30"/>
    <p:sldId id="278" r:id="rId31"/>
    <p:sldId id="279" r:id="rId32"/>
    <p:sldId id="303" r:id="rId33"/>
    <p:sldId id="290" r:id="rId34"/>
    <p:sldId id="302" r:id="rId35"/>
    <p:sldId id="300" r:id="rId36"/>
    <p:sldId id="301" r:id="rId37"/>
    <p:sldId id="265" r:id="rId38"/>
    <p:sldId id="267" r:id="rId39"/>
    <p:sldId id="268" r:id="rId40"/>
    <p:sldId id="257" r:id="rId41"/>
    <p:sldId id="258" r:id="rId42"/>
    <p:sldId id="25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ya Mishra" initials="PM" lastIdx="6" clrIdx="0">
    <p:extLst>
      <p:ext uri="{19B8F6BF-5375-455C-9EA6-DF929625EA0E}">
        <p15:presenceInfo xmlns:p15="http://schemas.microsoft.com/office/powerpoint/2012/main" userId="82336b76d31ceaa1" providerId="Windows Live"/>
      </p:ext>
    </p:extLst>
  </p:cmAuthor>
  <p:cmAuthor id="2" name="Tushar Agrawal" initials="TA" lastIdx="3" clrIdx="1">
    <p:extLst>
      <p:ext uri="{19B8F6BF-5375-455C-9EA6-DF929625EA0E}">
        <p15:presenceInfo xmlns:p15="http://schemas.microsoft.com/office/powerpoint/2012/main" userId="52b14799ae6a17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86" autoAdjust="0"/>
    <p:restoredTop sz="95320" autoAdjust="0"/>
  </p:normalViewPr>
  <p:slideViewPr>
    <p:cSldViewPr snapToGrid="0">
      <p:cViewPr varScale="1">
        <p:scale>
          <a:sx n="67" d="100"/>
          <a:sy n="67" d="100"/>
        </p:scale>
        <p:origin x="62" y="480"/>
      </p:cViewPr>
      <p:guideLst>
        <p:guide orient="horz" pos="2160"/>
        <p:guide pos="3840"/>
        <p:guide pos="7296"/>
        <p:guide orient="horz" pos="4128"/>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6" d="100"/>
          <a:sy n="76" d="100"/>
        </p:scale>
        <p:origin x="253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86BC9F-6F1B-468B-B7B5-649C99F19E6A}" type="doc">
      <dgm:prSet loTypeId="urn:microsoft.com/office/officeart/2005/8/layout/hierarchy6" loCatId="hierarchy" qsTypeId="urn:microsoft.com/office/officeart/2005/8/quickstyle/simple4" qsCatId="simple" csTypeId="urn:microsoft.com/office/officeart/2005/8/colors/accent1_2" csCatId="accent1" phldr="1"/>
      <dgm:spPr/>
      <dgm:t>
        <a:bodyPr/>
        <a:lstStyle/>
        <a:p>
          <a:endParaRPr lang="en-IN"/>
        </a:p>
      </dgm:t>
    </dgm:pt>
    <dgm:pt modelId="{8275D0B4-5781-4DDA-82FD-361E32B40995}">
      <dgm:prSet phldrT="[Text]"/>
      <dgm:spPr/>
      <dgm:t>
        <a:bodyPr/>
        <a:lstStyle/>
        <a:p>
          <a:r>
            <a:rPr lang="en-IN" dirty="0"/>
            <a:t>512</a:t>
          </a:r>
        </a:p>
      </dgm:t>
    </dgm:pt>
    <dgm:pt modelId="{08D48A71-CF81-4592-A38B-52BA66793EFE}" type="parTrans" cxnId="{74A7AE18-4FAE-4F74-8919-EB5DB1467056}">
      <dgm:prSet/>
      <dgm:spPr/>
      <dgm:t>
        <a:bodyPr/>
        <a:lstStyle/>
        <a:p>
          <a:endParaRPr lang="en-IN"/>
        </a:p>
      </dgm:t>
    </dgm:pt>
    <dgm:pt modelId="{2D7ACC2E-759A-4391-A4AB-A58F897CDC9A}" type="sibTrans" cxnId="{74A7AE18-4FAE-4F74-8919-EB5DB1467056}">
      <dgm:prSet/>
      <dgm:spPr/>
      <dgm:t>
        <a:bodyPr/>
        <a:lstStyle/>
        <a:p>
          <a:endParaRPr lang="en-IN"/>
        </a:p>
      </dgm:t>
    </dgm:pt>
    <dgm:pt modelId="{A17E808A-2EFC-4A3A-921E-5CBDE010CB0C}">
      <dgm:prSet phldrT="[Text]"/>
      <dgm:spPr/>
      <dgm:t>
        <a:bodyPr/>
        <a:lstStyle/>
        <a:p>
          <a:r>
            <a:rPr lang="en-IN" dirty="0"/>
            <a:t>256</a:t>
          </a:r>
        </a:p>
      </dgm:t>
    </dgm:pt>
    <dgm:pt modelId="{5E444D5B-5504-488C-8527-8A63AB74F731}" type="parTrans" cxnId="{4EDBFAE1-538D-465B-BFA8-9BCE8A1F2792}">
      <dgm:prSet/>
      <dgm:spPr/>
      <dgm:t>
        <a:bodyPr/>
        <a:lstStyle/>
        <a:p>
          <a:endParaRPr lang="en-IN"/>
        </a:p>
      </dgm:t>
    </dgm:pt>
    <dgm:pt modelId="{2AAFCC33-02A9-460E-ADEE-1E8211981CD8}" type="sibTrans" cxnId="{4EDBFAE1-538D-465B-BFA8-9BCE8A1F2792}">
      <dgm:prSet/>
      <dgm:spPr/>
      <dgm:t>
        <a:bodyPr/>
        <a:lstStyle/>
        <a:p>
          <a:endParaRPr lang="en-IN"/>
        </a:p>
      </dgm:t>
    </dgm:pt>
    <dgm:pt modelId="{CC64DB2B-432E-4967-8D3A-0FDC76CED96F}">
      <dgm:prSet phldrT="[Text]"/>
      <dgm:spPr/>
      <dgm:t>
        <a:bodyPr/>
        <a:lstStyle/>
        <a:p>
          <a:r>
            <a:rPr lang="en-IN" dirty="0"/>
            <a:t>128</a:t>
          </a:r>
        </a:p>
      </dgm:t>
    </dgm:pt>
    <dgm:pt modelId="{8A6B10B3-A5F3-4CBA-82FB-C3B9FD8FC111}" type="parTrans" cxnId="{8F101E00-21F1-482B-AB0E-739B1FE1478A}">
      <dgm:prSet/>
      <dgm:spPr/>
      <dgm:t>
        <a:bodyPr/>
        <a:lstStyle/>
        <a:p>
          <a:endParaRPr lang="en-IN"/>
        </a:p>
      </dgm:t>
    </dgm:pt>
    <dgm:pt modelId="{7A585830-3539-4C57-B47C-A4B64C612DFF}" type="sibTrans" cxnId="{8F101E00-21F1-482B-AB0E-739B1FE1478A}">
      <dgm:prSet/>
      <dgm:spPr/>
      <dgm:t>
        <a:bodyPr/>
        <a:lstStyle/>
        <a:p>
          <a:endParaRPr lang="en-IN"/>
        </a:p>
      </dgm:t>
    </dgm:pt>
    <dgm:pt modelId="{74CDDB15-E5B1-414E-8FD2-DF446D5D34AD}">
      <dgm:prSet phldrT="[Text]"/>
      <dgm:spPr/>
      <dgm:t>
        <a:bodyPr/>
        <a:lstStyle/>
        <a:p>
          <a:r>
            <a:rPr lang="en-IN" dirty="0"/>
            <a:t>128</a:t>
          </a:r>
        </a:p>
      </dgm:t>
    </dgm:pt>
    <dgm:pt modelId="{FC6DB227-815B-4B58-8708-7BD79C02BA32}" type="parTrans" cxnId="{BFBAA4CC-83F5-45F5-8193-48762BD95B9F}">
      <dgm:prSet/>
      <dgm:spPr/>
      <dgm:t>
        <a:bodyPr/>
        <a:lstStyle/>
        <a:p>
          <a:endParaRPr lang="en-IN"/>
        </a:p>
      </dgm:t>
    </dgm:pt>
    <dgm:pt modelId="{3D13141A-367C-4A0E-98F6-1195CF050774}" type="sibTrans" cxnId="{BFBAA4CC-83F5-45F5-8193-48762BD95B9F}">
      <dgm:prSet/>
      <dgm:spPr/>
      <dgm:t>
        <a:bodyPr/>
        <a:lstStyle/>
        <a:p>
          <a:endParaRPr lang="en-IN"/>
        </a:p>
      </dgm:t>
    </dgm:pt>
    <dgm:pt modelId="{7DC901CD-C4E7-4B92-921F-270ED2F67AC4}">
      <dgm:prSet phldrT="[Text]"/>
      <dgm:spPr/>
      <dgm:t>
        <a:bodyPr/>
        <a:lstStyle/>
        <a:p>
          <a:r>
            <a:rPr lang="en-IN" dirty="0"/>
            <a:t>256</a:t>
          </a:r>
        </a:p>
      </dgm:t>
    </dgm:pt>
    <dgm:pt modelId="{2F1B97DA-5E0C-43D9-AD88-61395F16D32D}" type="parTrans" cxnId="{6D494B70-BBF8-41DD-A568-B4DF6104025A}">
      <dgm:prSet/>
      <dgm:spPr/>
      <dgm:t>
        <a:bodyPr/>
        <a:lstStyle/>
        <a:p>
          <a:endParaRPr lang="en-IN"/>
        </a:p>
      </dgm:t>
    </dgm:pt>
    <dgm:pt modelId="{6400E644-F591-4B7A-8A52-4963D3B181E0}" type="sibTrans" cxnId="{6D494B70-BBF8-41DD-A568-B4DF6104025A}">
      <dgm:prSet/>
      <dgm:spPr/>
      <dgm:t>
        <a:bodyPr/>
        <a:lstStyle/>
        <a:p>
          <a:endParaRPr lang="en-IN"/>
        </a:p>
      </dgm:t>
    </dgm:pt>
    <dgm:pt modelId="{F764A1BD-014B-4974-B793-24ED003B2CD4}">
      <dgm:prSet phldrT="[Text]"/>
      <dgm:spPr/>
      <dgm:t>
        <a:bodyPr/>
        <a:lstStyle/>
        <a:p>
          <a:r>
            <a:rPr lang="en-IN" dirty="0"/>
            <a:t>128</a:t>
          </a:r>
        </a:p>
      </dgm:t>
    </dgm:pt>
    <dgm:pt modelId="{5530AC90-A215-4FFE-A699-A2B0AAD936A6}" type="parTrans" cxnId="{D22205E4-7193-4574-B75E-844887985645}">
      <dgm:prSet/>
      <dgm:spPr/>
      <dgm:t>
        <a:bodyPr/>
        <a:lstStyle/>
        <a:p>
          <a:endParaRPr lang="en-IN"/>
        </a:p>
      </dgm:t>
    </dgm:pt>
    <dgm:pt modelId="{D0ED6A28-557B-4E9F-B363-66963FA96AB9}" type="sibTrans" cxnId="{D22205E4-7193-4574-B75E-844887985645}">
      <dgm:prSet/>
      <dgm:spPr/>
      <dgm:t>
        <a:bodyPr/>
        <a:lstStyle/>
        <a:p>
          <a:endParaRPr lang="en-IN"/>
        </a:p>
      </dgm:t>
    </dgm:pt>
    <dgm:pt modelId="{DBFB6F71-529E-4FD8-AC11-EC32F4794418}">
      <dgm:prSet phldrT="[Text]"/>
      <dgm:spPr/>
      <dgm:t>
        <a:bodyPr/>
        <a:lstStyle/>
        <a:p>
          <a:r>
            <a:rPr lang="en-IN" dirty="0"/>
            <a:t>128</a:t>
          </a:r>
        </a:p>
      </dgm:t>
    </dgm:pt>
    <dgm:pt modelId="{AD9F3E0C-165B-420D-8BF4-C1F80CD9A35E}" type="parTrans" cxnId="{364E2D7C-FE12-45C4-BF22-D02DFF5D2C4F}">
      <dgm:prSet/>
      <dgm:spPr/>
      <dgm:t>
        <a:bodyPr/>
        <a:lstStyle/>
        <a:p>
          <a:endParaRPr lang="en-IN"/>
        </a:p>
      </dgm:t>
    </dgm:pt>
    <dgm:pt modelId="{AB5E1CEB-79B3-4622-9E05-6938C1BEC042}" type="sibTrans" cxnId="{364E2D7C-FE12-45C4-BF22-D02DFF5D2C4F}">
      <dgm:prSet/>
      <dgm:spPr/>
      <dgm:t>
        <a:bodyPr/>
        <a:lstStyle/>
        <a:p>
          <a:endParaRPr lang="en-IN"/>
        </a:p>
      </dgm:t>
    </dgm:pt>
    <dgm:pt modelId="{ED3EC608-5B37-4280-A81C-8782D9C41588}">
      <dgm:prSet phldrT="[Text]"/>
      <dgm:spPr/>
      <dgm:t>
        <a:bodyPr/>
        <a:lstStyle/>
        <a:p>
          <a:r>
            <a:rPr lang="en-IN" dirty="0"/>
            <a:t>64</a:t>
          </a:r>
        </a:p>
      </dgm:t>
    </dgm:pt>
    <dgm:pt modelId="{832654CE-3C84-47E6-8538-038A82A9D0B2}" type="parTrans" cxnId="{1C21F271-8058-486B-A970-80E9B6DCE15E}">
      <dgm:prSet/>
      <dgm:spPr/>
      <dgm:t>
        <a:bodyPr/>
        <a:lstStyle/>
        <a:p>
          <a:endParaRPr lang="en-IN"/>
        </a:p>
      </dgm:t>
    </dgm:pt>
    <dgm:pt modelId="{75A33C7B-1756-4F16-BF1D-C7EA256D7E84}" type="sibTrans" cxnId="{1C21F271-8058-486B-A970-80E9B6DCE15E}">
      <dgm:prSet/>
      <dgm:spPr/>
      <dgm:t>
        <a:bodyPr/>
        <a:lstStyle/>
        <a:p>
          <a:endParaRPr lang="en-IN"/>
        </a:p>
      </dgm:t>
    </dgm:pt>
    <dgm:pt modelId="{74B5518D-96B3-4E83-A0F0-AC212F3B7716}">
      <dgm:prSet phldrT="[Text]"/>
      <dgm:spPr/>
      <dgm:t>
        <a:bodyPr/>
        <a:lstStyle/>
        <a:p>
          <a:r>
            <a:rPr lang="en-IN" dirty="0"/>
            <a:t>64</a:t>
          </a:r>
        </a:p>
      </dgm:t>
    </dgm:pt>
    <dgm:pt modelId="{C981A7D0-6783-4D0B-A20C-E7F6D079D919}" type="parTrans" cxnId="{67C1BB43-5232-4AC8-A27E-0B67928087FB}">
      <dgm:prSet/>
      <dgm:spPr/>
      <dgm:t>
        <a:bodyPr/>
        <a:lstStyle/>
        <a:p>
          <a:endParaRPr lang="en-IN"/>
        </a:p>
      </dgm:t>
    </dgm:pt>
    <dgm:pt modelId="{6410FDBE-4AF5-4D65-BD82-C861FD97FCA3}" type="sibTrans" cxnId="{67C1BB43-5232-4AC8-A27E-0B67928087FB}">
      <dgm:prSet/>
      <dgm:spPr/>
      <dgm:t>
        <a:bodyPr/>
        <a:lstStyle/>
        <a:p>
          <a:endParaRPr lang="en-IN"/>
        </a:p>
      </dgm:t>
    </dgm:pt>
    <dgm:pt modelId="{008FA1DD-88D2-42C1-B5F1-AFB5A64D3361}">
      <dgm:prSet phldrT="[Text]"/>
      <dgm:spPr/>
      <dgm:t>
        <a:bodyPr/>
        <a:lstStyle/>
        <a:p>
          <a:r>
            <a:rPr lang="en-IN" dirty="0"/>
            <a:t>64</a:t>
          </a:r>
        </a:p>
      </dgm:t>
    </dgm:pt>
    <dgm:pt modelId="{6AC0F715-73A6-4D03-B3A8-E25199B8E2E7}" type="parTrans" cxnId="{3769764C-F810-477B-94F2-DB05645FCAB7}">
      <dgm:prSet/>
      <dgm:spPr/>
      <dgm:t>
        <a:bodyPr/>
        <a:lstStyle/>
        <a:p>
          <a:endParaRPr lang="en-IN"/>
        </a:p>
      </dgm:t>
    </dgm:pt>
    <dgm:pt modelId="{B92164AF-BCBB-4ECC-9C67-CA1E554C4ADB}" type="sibTrans" cxnId="{3769764C-F810-477B-94F2-DB05645FCAB7}">
      <dgm:prSet/>
      <dgm:spPr/>
      <dgm:t>
        <a:bodyPr/>
        <a:lstStyle/>
        <a:p>
          <a:endParaRPr lang="en-IN"/>
        </a:p>
      </dgm:t>
    </dgm:pt>
    <dgm:pt modelId="{DCBE914F-833E-46E9-8918-32F8BCC419B9}">
      <dgm:prSet phldrT="[Text]"/>
      <dgm:spPr/>
      <dgm:t>
        <a:bodyPr/>
        <a:lstStyle/>
        <a:p>
          <a:r>
            <a:rPr lang="en-IN" dirty="0"/>
            <a:t>64</a:t>
          </a:r>
        </a:p>
      </dgm:t>
    </dgm:pt>
    <dgm:pt modelId="{29792D23-A151-46D8-B535-E1AC7F1BD12A}" type="parTrans" cxnId="{D59F3C2A-30FD-44C2-83A3-5B8BCAB11231}">
      <dgm:prSet/>
      <dgm:spPr/>
      <dgm:t>
        <a:bodyPr/>
        <a:lstStyle/>
        <a:p>
          <a:endParaRPr lang="en-IN"/>
        </a:p>
      </dgm:t>
    </dgm:pt>
    <dgm:pt modelId="{F3A6117F-FF3A-40E8-B8AB-F9C55B4DD770}" type="sibTrans" cxnId="{D59F3C2A-30FD-44C2-83A3-5B8BCAB11231}">
      <dgm:prSet/>
      <dgm:spPr/>
      <dgm:t>
        <a:bodyPr/>
        <a:lstStyle/>
        <a:p>
          <a:endParaRPr lang="en-IN"/>
        </a:p>
      </dgm:t>
    </dgm:pt>
    <dgm:pt modelId="{0E222B0A-1C3C-42EC-9BB7-0BEB73193AA6}">
      <dgm:prSet phldrT="[Text]"/>
      <dgm:spPr/>
      <dgm:t>
        <a:bodyPr/>
        <a:lstStyle/>
        <a:p>
          <a:r>
            <a:rPr lang="en-IN" dirty="0"/>
            <a:t>32</a:t>
          </a:r>
        </a:p>
      </dgm:t>
    </dgm:pt>
    <dgm:pt modelId="{E3EBBE07-D8A1-45B6-855E-B35EA71004D9}" type="parTrans" cxnId="{E7044052-124E-4C6D-B7EF-AEE24D31E4CF}">
      <dgm:prSet/>
      <dgm:spPr/>
      <dgm:t>
        <a:bodyPr/>
        <a:lstStyle/>
        <a:p>
          <a:endParaRPr lang="en-IN"/>
        </a:p>
      </dgm:t>
    </dgm:pt>
    <dgm:pt modelId="{43109722-3131-4C42-B7DB-6FBBA81A4016}" type="sibTrans" cxnId="{E7044052-124E-4C6D-B7EF-AEE24D31E4CF}">
      <dgm:prSet/>
      <dgm:spPr/>
      <dgm:t>
        <a:bodyPr/>
        <a:lstStyle/>
        <a:p>
          <a:endParaRPr lang="en-IN"/>
        </a:p>
      </dgm:t>
    </dgm:pt>
    <dgm:pt modelId="{25A76DCB-5496-465D-AC44-3243B775FA43}">
      <dgm:prSet phldrT="[Text]"/>
      <dgm:spPr/>
      <dgm:t>
        <a:bodyPr/>
        <a:lstStyle/>
        <a:p>
          <a:r>
            <a:rPr lang="en-IN" dirty="0"/>
            <a:t>32</a:t>
          </a:r>
        </a:p>
      </dgm:t>
    </dgm:pt>
    <dgm:pt modelId="{B7C53D82-55BC-4B34-9354-AF8AEC161B07}" type="parTrans" cxnId="{46673065-C51E-4480-A2D5-10FC1FF8E4D3}">
      <dgm:prSet/>
      <dgm:spPr/>
      <dgm:t>
        <a:bodyPr/>
        <a:lstStyle/>
        <a:p>
          <a:endParaRPr lang="en-IN"/>
        </a:p>
      </dgm:t>
    </dgm:pt>
    <dgm:pt modelId="{D6649233-4028-43AE-ADB0-5D250DBE9721}" type="sibTrans" cxnId="{46673065-C51E-4480-A2D5-10FC1FF8E4D3}">
      <dgm:prSet/>
      <dgm:spPr/>
      <dgm:t>
        <a:bodyPr/>
        <a:lstStyle/>
        <a:p>
          <a:endParaRPr lang="en-IN"/>
        </a:p>
      </dgm:t>
    </dgm:pt>
    <dgm:pt modelId="{6F57B55D-1357-4410-B36C-E6F861F5B5A4}" type="pres">
      <dgm:prSet presAssocID="{7A86BC9F-6F1B-468B-B7B5-649C99F19E6A}" presName="mainComposite" presStyleCnt="0">
        <dgm:presLayoutVars>
          <dgm:chPref val="1"/>
          <dgm:dir/>
          <dgm:animOne val="branch"/>
          <dgm:animLvl val="lvl"/>
          <dgm:resizeHandles val="exact"/>
        </dgm:presLayoutVars>
      </dgm:prSet>
      <dgm:spPr/>
    </dgm:pt>
    <dgm:pt modelId="{8AB24C30-BF2A-4B89-811C-E7642271B014}" type="pres">
      <dgm:prSet presAssocID="{7A86BC9F-6F1B-468B-B7B5-649C99F19E6A}" presName="hierFlow" presStyleCnt="0"/>
      <dgm:spPr/>
    </dgm:pt>
    <dgm:pt modelId="{39EF62A6-8CAB-4D55-A32F-0E7B2F63356F}" type="pres">
      <dgm:prSet presAssocID="{7A86BC9F-6F1B-468B-B7B5-649C99F19E6A}" presName="hierChild1" presStyleCnt="0">
        <dgm:presLayoutVars>
          <dgm:chPref val="1"/>
          <dgm:animOne val="branch"/>
          <dgm:animLvl val="lvl"/>
        </dgm:presLayoutVars>
      </dgm:prSet>
      <dgm:spPr/>
    </dgm:pt>
    <dgm:pt modelId="{8EE144A9-C978-4B85-81C3-0A14621F233E}" type="pres">
      <dgm:prSet presAssocID="{8275D0B4-5781-4DDA-82FD-361E32B40995}" presName="Name14" presStyleCnt="0"/>
      <dgm:spPr/>
    </dgm:pt>
    <dgm:pt modelId="{327DF911-33EC-451F-8DB0-5D96C3B7431E}" type="pres">
      <dgm:prSet presAssocID="{8275D0B4-5781-4DDA-82FD-361E32B40995}" presName="level1Shape" presStyleLbl="node0" presStyleIdx="0" presStyleCnt="1">
        <dgm:presLayoutVars>
          <dgm:chPref val="3"/>
        </dgm:presLayoutVars>
      </dgm:prSet>
      <dgm:spPr/>
    </dgm:pt>
    <dgm:pt modelId="{8D473164-8660-4666-881D-D77FCA63F20D}" type="pres">
      <dgm:prSet presAssocID="{8275D0B4-5781-4DDA-82FD-361E32B40995}" presName="hierChild2" presStyleCnt="0"/>
      <dgm:spPr/>
    </dgm:pt>
    <dgm:pt modelId="{A455A609-E3E5-4EDA-91FD-A1365D587C82}" type="pres">
      <dgm:prSet presAssocID="{5E444D5B-5504-488C-8527-8A63AB74F731}" presName="Name19" presStyleLbl="parChTrans1D2" presStyleIdx="0" presStyleCnt="2"/>
      <dgm:spPr/>
    </dgm:pt>
    <dgm:pt modelId="{F17937E3-3310-421B-AAA8-B8C291C8867E}" type="pres">
      <dgm:prSet presAssocID="{A17E808A-2EFC-4A3A-921E-5CBDE010CB0C}" presName="Name21" presStyleCnt="0"/>
      <dgm:spPr/>
    </dgm:pt>
    <dgm:pt modelId="{773209ED-47A7-4F7C-AF8B-7733796AA393}" type="pres">
      <dgm:prSet presAssocID="{A17E808A-2EFC-4A3A-921E-5CBDE010CB0C}" presName="level2Shape" presStyleLbl="node2" presStyleIdx="0" presStyleCnt="2" custLinFactNeighborX="-860"/>
      <dgm:spPr/>
    </dgm:pt>
    <dgm:pt modelId="{A8ADBE00-7022-4A64-8D10-D2E24A48661D}" type="pres">
      <dgm:prSet presAssocID="{A17E808A-2EFC-4A3A-921E-5CBDE010CB0C}" presName="hierChild3" presStyleCnt="0"/>
      <dgm:spPr/>
    </dgm:pt>
    <dgm:pt modelId="{134648C0-F2EB-4FAD-BF30-A8361A4221E2}" type="pres">
      <dgm:prSet presAssocID="{8A6B10B3-A5F3-4CBA-82FB-C3B9FD8FC111}" presName="Name19" presStyleLbl="parChTrans1D3" presStyleIdx="0" presStyleCnt="4"/>
      <dgm:spPr/>
    </dgm:pt>
    <dgm:pt modelId="{79F0A539-1915-470D-9481-808C39534C7F}" type="pres">
      <dgm:prSet presAssocID="{CC64DB2B-432E-4967-8D3A-0FDC76CED96F}" presName="Name21" presStyleCnt="0"/>
      <dgm:spPr/>
    </dgm:pt>
    <dgm:pt modelId="{DF9984EE-C570-4CC6-8672-2142FC13D42C}" type="pres">
      <dgm:prSet presAssocID="{CC64DB2B-432E-4967-8D3A-0FDC76CED96F}" presName="level2Shape" presStyleLbl="node3" presStyleIdx="0" presStyleCnt="4"/>
      <dgm:spPr/>
    </dgm:pt>
    <dgm:pt modelId="{E5B7C945-CE93-4936-B749-8109B0CCF6C6}" type="pres">
      <dgm:prSet presAssocID="{CC64DB2B-432E-4967-8D3A-0FDC76CED96F}" presName="hierChild3" presStyleCnt="0"/>
      <dgm:spPr/>
    </dgm:pt>
    <dgm:pt modelId="{458B8423-69CE-4835-9C52-395BC1471932}" type="pres">
      <dgm:prSet presAssocID="{FC6DB227-815B-4B58-8708-7BD79C02BA32}" presName="Name19" presStyleLbl="parChTrans1D3" presStyleIdx="1" presStyleCnt="4"/>
      <dgm:spPr/>
    </dgm:pt>
    <dgm:pt modelId="{23D28C41-6ADF-4A61-887F-B0C788688265}" type="pres">
      <dgm:prSet presAssocID="{74CDDB15-E5B1-414E-8FD2-DF446D5D34AD}" presName="Name21" presStyleCnt="0"/>
      <dgm:spPr/>
    </dgm:pt>
    <dgm:pt modelId="{FE074314-AB3E-4FA2-9EC1-95BE1F04DB2A}" type="pres">
      <dgm:prSet presAssocID="{74CDDB15-E5B1-414E-8FD2-DF446D5D34AD}" presName="level2Shape" presStyleLbl="node3" presStyleIdx="1" presStyleCnt="4"/>
      <dgm:spPr/>
    </dgm:pt>
    <dgm:pt modelId="{C351D073-4918-45D0-9714-DE41B730D537}" type="pres">
      <dgm:prSet presAssocID="{74CDDB15-E5B1-414E-8FD2-DF446D5D34AD}" presName="hierChild3" presStyleCnt="0"/>
      <dgm:spPr/>
    </dgm:pt>
    <dgm:pt modelId="{57950E10-C1C8-4DFF-9CCB-5DD92547E903}" type="pres">
      <dgm:prSet presAssocID="{2F1B97DA-5E0C-43D9-AD88-61395F16D32D}" presName="Name19" presStyleLbl="parChTrans1D2" presStyleIdx="1" presStyleCnt="2"/>
      <dgm:spPr/>
    </dgm:pt>
    <dgm:pt modelId="{61B48EE7-1E29-426B-9659-095EDEC8D602}" type="pres">
      <dgm:prSet presAssocID="{7DC901CD-C4E7-4B92-921F-270ED2F67AC4}" presName="Name21" presStyleCnt="0"/>
      <dgm:spPr/>
    </dgm:pt>
    <dgm:pt modelId="{443C0499-CB3B-405E-BE37-EEAC07A9C064}" type="pres">
      <dgm:prSet presAssocID="{7DC901CD-C4E7-4B92-921F-270ED2F67AC4}" presName="level2Shape" presStyleLbl="node2" presStyleIdx="1" presStyleCnt="2"/>
      <dgm:spPr/>
    </dgm:pt>
    <dgm:pt modelId="{6E4C737F-6644-4540-A4D2-3F131890277A}" type="pres">
      <dgm:prSet presAssocID="{7DC901CD-C4E7-4B92-921F-270ED2F67AC4}" presName="hierChild3" presStyleCnt="0"/>
      <dgm:spPr/>
    </dgm:pt>
    <dgm:pt modelId="{DEF8AD5E-6654-4A48-BF50-582B845170A9}" type="pres">
      <dgm:prSet presAssocID="{5530AC90-A215-4FFE-A699-A2B0AAD936A6}" presName="Name19" presStyleLbl="parChTrans1D3" presStyleIdx="2" presStyleCnt="4"/>
      <dgm:spPr/>
    </dgm:pt>
    <dgm:pt modelId="{84913653-6207-4EAC-9110-815881862E70}" type="pres">
      <dgm:prSet presAssocID="{F764A1BD-014B-4974-B793-24ED003B2CD4}" presName="Name21" presStyleCnt="0"/>
      <dgm:spPr/>
    </dgm:pt>
    <dgm:pt modelId="{C104DAE4-8404-4667-8150-DA23015B6515}" type="pres">
      <dgm:prSet presAssocID="{F764A1BD-014B-4974-B793-24ED003B2CD4}" presName="level2Shape" presStyleLbl="node3" presStyleIdx="2" presStyleCnt="4" custLinFactNeighborX="981"/>
      <dgm:spPr/>
    </dgm:pt>
    <dgm:pt modelId="{72444485-39FB-4255-B00A-74DFBF73C9C5}" type="pres">
      <dgm:prSet presAssocID="{F764A1BD-014B-4974-B793-24ED003B2CD4}" presName="hierChild3" presStyleCnt="0"/>
      <dgm:spPr/>
    </dgm:pt>
    <dgm:pt modelId="{7F014D0A-1D36-4D3A-9EC2-AF31DD6D877B}" type="pres">
      <dgm:prSet presAssocID="{832654CE-3C84-47E6-8538-038A82A9D0B2}" presName="Name19" presStyleLbl="parChTrans1D4" presStyleIdx="0" presStyleCnt="6"/>
      <dgm:spPr/>
    </dgm:pt>
    <dgm:pt modelId="{F6369BEE-12DE-4EA3-8564-A57FD1EAE094}" type="pres">
      <dgm:prSet presAssocID="{ED3EC608-5B37-4280-A81C-8782D9C41588}" presName="Name21" presStyleCnt="0"/>
      <dgm:spPr/>
    </dgm:pt>
    <dgm:pt modelId="{BB72A55F-76BC-4301-8830-CA4BA2B2CE26}" type="pres">
      <dgm:prSet presAssocID="{ED3EC608-5B37-4280-A81C-8782D9C41588}" presName="level2Shape" presStyleLbl="node4" presStyleIdx="0" presStyleCnt="6"/>
      <dgm:spPr/>
    </dgm:pt>
    <dgm:pt modelId="{5016614E-EAAE-4BDA-AF76-FDDDEF19483C}" type="pres">
      <dgm:prSet presAssocID="{ED3EC608-5B37-4280-A81C-8782D9C41588}" presName="hierChild3" presStyleCnt="0"/>
      <dgm:spPr/>
    </dgm:pt>
    <dgm:pt modelId="{54B7E7AB-057F-4055-BAEC-6FB74EBBE6C2}" type="pres">
      <dgm:prSet presAssocID="{C981A7D0-6783-4D0B-A20C-E7F6D079D919}" presName="Name19" presStyleLbl="parChTrans1D4" presStyleIdx="1" presStyleCnt="6"/>
      <dgm:spPr/>
    </dgm:pt>
    <dgm:pt modelId="{712BA67D-78CF-453C-B568-9709C402811F}" type="pres">
      <dgm:prSet presAssocID="{74B5518D-96B3-4E83-A0F0-AC212F3B7716}" presName="Name21" presStyleCnt="0"/>
      <dgm:spPr/>
    </dgm:pt>
    <dgm:pt modelId="{2BF0D3AA-B6E1-477F-819A-EBCABD4F77ED}" type="pres">
      <dgm:prSet presAssocID="{74B5518D-96B3-4E83-A0F0-AC212F3B7716}" presName="level2Shape" presStyleLbl="node4" presStyleIdx="1" presStyleCnt="6"/>
      <dgm:spPr/>
    </dgm:pt>
    <dgm:pt modelId="{76C4B7A4-6CF5-45FD-853F-A67F7D545968}" type="pres">
      <dgm:prSet presAssocID="{74B5518D-96B3-4E83-A0F0-AC212F3B7716}" presName="hierChild3" presStyleCnt="0"/>
      <dgm:spPr/>
    </dgm:pt>
    <dgm:pt modelId="{74A71CB0-3D49-4761-899F-8DD95C74575D}" type="pres">
      <dgm:prSet presAssocID="{AD9F3E0C-165B-420D-8BF4-C1F80CD9A35E}" presName="Name19" presStyleLbl="parChTrans1D3" presStyleIdx="3" presStyleCnt="4"/>
      <dgm:spPr/>
    </dgm:pt>
    <dgm:pt modelId="{7DFC82F9-8AC9-42CA-97D2-5D5BB7086C31}" type="pres">
      <dgm:prSet presAssocID="{DBFB6F71-529E-4FD8-AC11-EC32F4794418}" presName="Name21" presStyleCnt="0"/>
      <dgm:spPr/>
    </dgm:pt>
    <dgm:pt modelId="{42387D12-0120-4AA2-9C99-9E8347ED1AFF}" type="pres">
      <dgm:prSet presAssocID="{DBFB6F71-529E-4FD8-AC11-EC32F4794418}" presName="level2Shape" presStyleLbl="node3" presStyleIdx="3" presStyleCnt="4"/>
      <dgm:spPr/>
    </dgm:pt>
    <dgm:pt modelId="{D86289D7-F342-4626-9ADD-C0986F4540C2}" type="pres">
      <dgm:prSet presAssocID="{DBFB6F71-529E-4FD8-AC11-EC32F4794418}" presName="hierChild3" presStyleCnt="0"/>
      <dgm:spPr/>
    </dgm:pt>
    <dgm:pt modelId="{1E46B2F7-FD1C-4A5F-B542-EE61AAC0AAC8}" type="pres">
      <dgm:prSet presAssocID="{6AC0F715-73A6-4D03-B3A8-E25199B8E2E7}" presName="Name19" presStyleLbl="parChTrans1D4" presStyleIdx="2" presStyleCnt="6"/>
      <dgm:spPr/>
    </dgm:pt>
    <dgm:pt modelId="{261F7DB3-2448-4D24-A201-CB9B14511FA8}" type="pres">
      <dgm:prSet presAssocID="{008FA1DD-88D2-42C1-B5F1-AFB5A64D3361}" presName="Name21" presStyleCnt="0"/>
      <dgm:spPr/>
    </dgm:pt>
    <dgm:pt modelId="{C21D4EFB-0E3B-4D91-8904-B2FC92F4FA77}" type="pres">
      <dgm:prSet presAssocID="{008FA1DD-88D2-42C1-B5F1-AFB5A64D3361}" presName="level2Shape" presStyleLbl="node4" presStyleIdx="2" presStyleCnt="6"/>
      <dgm:spPr/>
    </dgm:pt>
    <dgm:pt modelId="{57DEA56A-04E6-4AD7-A375-1AA0540327CF}" type="pres">
      <dgm:prSet presAssocID="{008FA1DD-88D2-42C1-B5F1-AFB5A64D3361}" presName="hierChild3" presStyleCnt="0"/>
      <dgm:spPr/>
    </dgm:pt>
    <dgm:pt modelId="{9F4DD3DC-DF73-4CCB-AD6B-3845E043B55A}" type="pres">
      <dgm:prSet presAssocID="{29792D23-A151-46D8-B535-E1AC7F1BD12A}" presName="Name19" presStyleLbl="parChTrans1D4" presStyleIdx="3" presStyleCnt="6"/>
      <dgm:spPr/>
    </dgm:pt>
    <dgm:pt modelId="{76B4CEEB-5274-49C8-BFDF-B46F5E0EF1D4}" type="pres">
      <dgm:prSet presAssocID="{DCBE914F-833E-46E9-8918-32F8BCC419B9}" presName="Name21" presStyleCnt="0"/>
      <dgm:spPr/>
    </dgm:pt>
    <dgm:pt modelId="{6D002CF8-6536-43EE-AFC9-2D20B4D73251}" type="pres">
      <dgm:prSet presAssocID="{DCBE914F-833E-46E9-8918-32F8BCC419B9}" presName="level2Shape" presStyleLbl="node4" presStyleIdx="3" presStyleCnt="6"/>
      <dgm:spPr/>
    </dgm:pt>
    <dgm:pt modelId="{103935FA-D682-4F02-93B3-EB8418457E36}" type="pres">
      <dgm:prSet presAssocID="{DCBE914F-833E-46E9-8918-32F8BCC419B9}" presName="hierChild3" presStyleCnt="0"/>
      <dgm:spPr/>
    </dgm:pt>
    <dgm:pt modelId="{817261A9-3D03-4DAE-90A7-35DAADA3B02C}" type="pres">
      <dgm:prSet presAssocID="{E3EBBE07-D8A1-45B6-855E-B35EA71004D9}" presName="Name19" presStyleLbl="parChTrans1D4" presStyleIdx="4" presStyleCnt="6"/>
      <dgm:spPr/>
    </dgm:pt>
    <dgm:pt modelId="{B63B8DC9-559F-4A9E-8FB8-ECF7D7288852}" type="pres">
      <dgm:prSet presAssocID="{0E222B0A-1C3C-42EC-9BB7-0BEB73193AA6}" presName="Name21" presStyleCnt="0"/>
      <dgm:spPr/>
    </dgm:pt>
    <dgm:pt modelId="{D194EF3F-BF62-4181-80D4-A8BA65E15053}" type="pres">
      <dgm:prSet presAssocID="{0E222B0A-1C3C-42EC-9BB7-0BEB73193AA6}" presName="level2Shape" presStyleLbl="node4" presStyleIdx="4" presStyleCnt="6"/>
      <dgm:spPr/>
    </dgm:pt>
    <dgm:pt modelId="{CFD86FAA-3F58-4283-8C79-A5299405E147}" type="pres">
      <dgm:prSet presAssocID="{0E222B0A-1C3C-42EC-9BB7-0BEB73193AA6}" presName="hierChild3" presStyleCnt="0"/>
      <dgm:spPr/>
    </dgm:pt>
    <dgm:pt modelId="{52E5B372-12BA-440D-B621-BE688F28EAFA}" type="pres">
      <dgm:prSet presAssocID="{B7C53D82-55BC-4B34-9354-AF8AEC161B07}" presName="Name19" presStyleLbl="parChTrans1D4" presStyleIdx="5" presStyleCnt="6"/>
      <dgm:spPr/>
    </dgm:pt>
    <dgm:pt modelId="{60889B65-5E10-4E27-A801-B9F1ACDBBF79}" type="pres">
      <dgm:prSet presAssocID="{25A76DCB-5496-465D-AC44-3243B775FA43}" presName="Name21" presStyleCnt="0"/>
      <dgm:spPr/>
    </dgm:pt>
    <dgm:pt modelId="{23CDA40E-E58E-4A2A-A5BB-0E1C1CCFA50A}" type="pres">
      <dgm:prSet presAssocID="{25A76DCB-5496-465D-AC44-3243B775FA43}" presName="level2Shape" presStyleLbl="node4" presStyleIdx="5" presStyleCnt="6"/>
      <dgm:spPr/>
    </dgm:pt>
    <dgm:pt modelId="{9B9291B1-326B-4917-95F3-2D47899E9502}" type="pres">
      <dgm:prSet presAssocID="{25A76DCB-5496-465D-AC44-3243B775FA43}" presName="hierChild3" presStyleCnt="0"/>
      <dgm:spPr/>
    </dgm:pt>
    <dgm:pt modelId="{F8DAFDCF-CEBF-4C41-A703-DC3AC53D4938}" type="pres">
      <dgm:prSet presAssocID="{7A86BC9F-6F1B-468B-B7B5-649C99F19E6A}" presName="bgShapesFlow" presStyleCnt="0"/>
      <dgm:spPr/>
    </dgm:pt>
  </dgm:ptLst>
  <dgm:cxnLst>
    <dgm:cxn modelId="{8F101E00-21F1-482B-AB0E-739B1FE1478A}" srcId="{A17E808A-2EFC-4A3A-921E-5CBDE010CB0C}" destId="{CC64DB2B-432E-4967-8D3A-0FDC76CED96F}" srcOrd="0" destOrd="0" parTransId="{8A6B10B3-A5F3-4CBA-82FB-C3B9FD8FC111}" sibTransId="{7A585830-3539-4C57-B47C-A4B64C612DFF}"/>
    <dgm:cxn modelId="{FF295501-29A5-41BF-9024-1F0766F26FE4}" type="presOf" srcId="{8A6B10B3-A5F3-4CBA-82FB-C3B9FD8FC111}" destId="{134648C0-F2EB-4FAD-BF30-A8361A4221E2}" srcOrd="0" destOrd="0" presId="urn:microsoft.com/office/officeart/2005/8/layout/hierarchy6"/>
    <dgm:cxn modelId="{B853BD10-D96F-4A8F-B1B4-81A7A86FF754}" type="presOf" srcId="{6AC0F715-73A6-4D03-B3A8-E25199B8E2E7}" destId="{1E46B2F7-FD1C-4A5F-B542-EE61AAC0AAC8}" srcOrd="0" destOrd="0" presId="urn:microsoft.com/office/officeart/2005/8/layout/hierarchy6"/>
    <dgm:cxn modelId="{74A7AE18-4FAE-4F74-8919-EB5DB1467056}" srcId="{7A86BC9F-6F1B-468B-B7B5-649C99F19E6A}" destId="{8275D0B4-5781-4DDA-82FD-361E32B40995}" srcOrd="0" destOrd="0" parTransId="{08D48A71-CF81-4592-A38B-52BA66793EFE}" sibTransId="{2D7ACC2E-759A-4391-A4AB-A58F897CDC9A}"/>
    <dgm:cxn modelId="{D59F3C2A-30FD-44C2-83A3-5B8BCAB11231}" srcId="{DBFB6F71-529E-4FD8-AC11-EC32F4794418}" destId="{DCBE914F-833E-46E9-8918-32F8BCC419B9}" srcOrd="1" destOrd="0" parTransId="{29792D23-A151-46D8-B535-E1AC7F1BD12A}" sibTransId="{F3A6117F-FF3A-40E8-B8AB-F9C55B4DD770}"/>
    <dgm:cxn modelId="{21E41239-EC5C-43EE-9DA8-B8CDC35C26D5}" type="presOf" srcId="{29792D23-A151-46D8-B535-E1AC7F1BD12A}" destId="{9F4DD3DC-DF73-4CCB-AD6B-3845E043B55A}" srcOrd="0" destOrd="0" presId="urn:microsoft.com/office/officeart/2005/8/layout/hierarchy6"/>
    <dgm:cxn modelId="{13A43F3C-724A-46F8-BFD3-F511B07900B9}" type="presOf" srcId="{C981A7D0-6783-4D0B-A20C-E7F6D079D919}" destId="{54B7E7AB-057F-4055-BAEC-6FB74EBBE6C2}" srcOrd="0" destOrd="0" presId="urn:microsoft.com/office/officeart/2005/8/layout/hierarchy6"/>
    <dgm:cxn modelId="{3DC2885D-767C-4C11-95A7-792C109D06D9}" type="presOf" srcId="{FC6DB227-815B-4B58-8708-7BD79C02BA32}" destId="{458B8423-69CE-4835-9C52-395BC1471932}" srcOrd="0" destOrd="0" presId="urn:microsoft.com/office/officeart/2005/8/layout/hierarchy6"/>
    <dgm:cxn modelId="{67C1BB43-5232-4AC8-A27E-0B67928087FB}" srcId="{F764A1BD-014B-4974-B793-24ED003B2CD4}" destId="{74B5518D-96B3-4E83-A0F0-AC212F3B7716}" srcOrd="1" destOrd="0" parTransId="{C981A7D0-6783-4D0B-A20C-E7F6D079D919}" sibTransId="{6410FDBE-4AF5-4D65-BD82-C861FD97FCA3}"/>
    <dgm:cxn modelId="{46673065-C51E-4480-A2D5-10FC1FF8E4D3}" srcId="{DCBE914F-833E-46E9-8918-32F8BCC419B9}" destId="{25A76DCB-5496-465D-AC44-3243B775FA43}" srcOrd="1" destOrd="0" parTransId="{B7C53D82-55BC-4B34-9354-AF8AEC161B07}" sibTransId="{D6649233-4028-43AE-ADB0-5D250DBE9721}"/>
    <dgm:cxn modelId="{0550B54B-5F7F-414F-83C9-62E2BD5CF05E}" type="presOf" srcId="{E3EBBE07-D8A1-45B6-855E-B35EA71004D9}" destId="{817261A9-3D03-4DAE-90A7-35DAADA3B02C}" srcOrd="0" destOrd="0" presId="urn:microsoft.com/office/officeart/2005/8/layout/hierarchy6"/>
    <dgm:cxn modelId="{C041E06B-2ECF-4CD3-991A-D257A6230E2C}" type="presOf" srcId="{25A76DCB-5496-465D-AC44-3243B775FA43}" destId="{23CDA40E-E58E-4A2A-A5BB-0E1C1CCFA50A}" srcOrd="0" destOrd="0" presId="urn:microsoft.com/office/officeart/2005/8/layout/hierarchy6"/>
    <dgm:cxn modelId="{3769764C-F810-477B-94F2-DB05645FCAB7}" srcId="{DBFB6F71-529E-4FD8-AC11-EC32F4794418}" destId="{008FA1DD-88D2-42C1-B5F1-AFB5A64D3361}" srcOrd="0" destOrd="0" parTransId="{6AC0F715-73A6-4D03-B3A8-E25199B8E2E7}" sibTransId="{B92164AF-BCBB-4ECC-9C67-CA1E554C4ADB}"/>
    <dgm:cxn modelId="{A2121070-A928-43D1-9452-93355A630E60}" type="presOf" srcId="{DCBE914F-833E-46E9-8918-32F8BCC419B9}" destId="{6D002CF8-6536-43EE-AFC9-2D20B4D73251}" srcOrd="0" destOrd="0" presId="urn:microsoft.com/office/officeart/2005/8/layout/hierarchy6"/>
    <dgm:cxn modelId="{6D494B70-BBF8-41DD-A568-B4DF6104025A}" srcId="{8275D0B4-5781-4DDA-82FD-361E32B40995}" destId="{7DC901CD-C4E7-4B92-921F-270ED2F67AC4}" srcOrd="1" destOrd="0" parTransId="{2F1B97DA-5E0C-43D9-AD88-61395F16D32D}" sibTransId="{6400E644-F591-4B7A-8A52-4963D3B181E0}"/>
    <dgm:cxn modelId="{A77A9F71-899C-4DB1-98E0-3CCB96B774FD}" type="presOf" srcId="{74B5518D-96B3-4E83-A0F0-AC212F3B7716}" destId="{2BF0D3AA-B6E1-477F-819A-EBCABD4F77ED}" srcOrd="0" destOrd="0" presId="urn:microsoft.com/office/officeart/2005/8/layout/hierarchy6"/>
    <dgm:cxn modelId="{1C21F271-8058-486B-A970-80E9B6DCE15E}" srcId="{F764A1BD-014B-4974-B793-24ED003B2CD4}" destId="{ED3EC608-5B37-4280-A81C-8782D9C41588}" srcOrd="0" destOrd="0" parTransId="{832654CE-3C84-47E6-8538-038A82A9D0B2}" sibTransId="{75A33C7B-1756-4F16-BF1D-C7EA256D7E84}"/>
    <dgm:cxn modelId="{E7044052-124E-4C6D-B7EF-AEE24D31E4CF}" srcId="{DCBE914F-833E-46E9-8918-32F8BCC419B9}" destId="{0E222B0A-1C3C-42EC-9BB7-0BEB73193AA6}" srcOrd="0" destOrd="0" parTransId="{E3EBBE07-D8A1-45B6-855E-B35EA71004D9}" sibTransId="{43109722-3131-4C42-B7DB-6FBBA81A4016}"/>
    <dgm:cxn modelId="{9D88EB72-3A42-4065-9673-09754597378B}" type="presOf" srcId="{832654CE-3C84-47E6-8538-038A82A9D0B2}" destId="{7F014D0A-1D36-4D3A-9EC2-AF31DD6D877B}" srcOrd="0" destOrd="0" presId="urn:microsoft.com/office/officeart/2005/8/layout/hierarchy6"/>
    <dgm:cxn modelId="{364E2D7C-FE12-45C4-BF22-D02DFF5D2C4F}" srcId="{7DC901CD-C4E7-4B92-921F-270ED2F67AC4}" destId="{DBFB6F71-529E-4FD8-AC11-EC32F4794418}" srcOrd="1" destOrd="0" parTransId="{AD9F3E0C-165B-420D-8BF4-C1F80CD9A35E}" sibTransId="{AB5E1CEB-79B3-4622-9E05-6938C1BEC042}"/>
    <dgm:cxn modelId="{FA7FC47E-2C94-44EC-91DF-787D7AF84034}" type="presOf" srcId="{AD9F3E0C-165B-420D-8BF4-C1F80CD9A35E}" destId="{74A71CB0-3D49-4761-899F-8DD95C74575D}" srcOrd="0" destOrd="0" presId="urn:microsoft.com/office/officeart/2005/8/layout/hierarchy6"/>
    <dgm:cxn modelId="{DCE6F288-B11A-41D3-9A36-04913DD9267F}" type="presOf" srcId="{0E222B0A-1C3C-42EC-9BB7-0BEB73193AA6}" destId="{D194EF3F-BF62-4181-80D4-A8BA65E15053}" srcOrd="0" destOrd="0" presId="urn:microsoft.com/office/officeart/2005/8/layout/hierarchy6"/>
    <dgm:cxn modelId="{3FAFC989-585B-461D-BE83-1458DCAF0F95}" type="presOf" srcId="{DBFB6F71-529E-4FD8-AC11-EC32F4794418}" destId="{42387D12-0120-4AA2-9C99-9E8347ED1AFF}" srcOrd="0" destOrd="0" presId="urn:microsoft.com/office/officeart/2005/8/layout/hierarchy6"/>
    <dgm:cxn modelId="{BF570E8C-A5BE-40C8-92CB-967BF01A69BE}" type="presOf" srcId="{5E444D5B-5504-488C-8527-8A63AB74F731}" destId="{A455A609-E3E5-4EDA-91FD-A1365D587C82}" srcOrd="0" destOrd="0" presId="urn:microsoft.com/office/officeart/2005/8/layout/hierarchy6"/>
    <dgm:cxn modelId="{9B58358D-731E-42B8-A4A0-6D6FFA2B1CD2}" type="presOf" srcId="{7DC901CD-C4E7-4B92-921F-270ED2F67AC4}" destId="{443C0499-CB3B-405E-BE37-EEAC07A9C064}" srcOrd="0" destOrd="0" presId="urn:microsoft.com/office/officeart/2005/8/layout/hierarchy6"/>
    <dgm:cxn modelId="{C217A28E-5445-425F-B744-D36E81EC1BF5}" type="presOf" srcId="{7A86BC9F-6F1B-468B-B7B5-649C99F19E6A}" destId="{6F57B55D-1357-4410-B36C-E6F861F5B5A4}" srcOrd="0" destOrd="0" presId="urn:microsoft.com/office/officeart/2005/8/layout/hierarchy6"/>
    <dgm:cxn modelId="{67283491-B1A8-40A3-B856-D6D1985CA280}" type="presOf" srcId="{F764A1BD-014B-4974-B793-24ED003B2CD4}" destId="{C104DAE4-8404-4667-8150-DA23015B6515}" srcOrd="0" destOrd="0" presId="urn:microsoft.com/office/officeart/2005/8/layout/hierarchy6"/>
    <dgm:cxn modelId="{74B868A3-0E2F-45BE-A4D1-5014CC92D253}" type="presOf" srcId="{8275D0B4-5781-4DDA-82FD-361E32B40995}" destId="{327DF911-33EC-451F-8DB0-5D96C3B7431E}" srcOrd="0" destOrd="0" presId="urn:microsoft.com/office/officeart/2005/8/layout/hierarchy6"/>
    <dgm:cxn modelId="{176A7DA8-E5C9-4ED2-9B16-8D844627022E}" type="presOf" srcId="{2F1B97DA-5E0C-43D9-AD88-61395F16D32D}" destId="{57950E10-C1C8-4DFF-9CCB-5DD92547E903}" srcOrd="0" destOrd="0" presId="urn:microsoft.com/office/officeart/2005/8/layout/hierarchy6"/>
    <dgm:cxn modelId="{42D999B3-D507-412E-96D1-CF6DF59369D9}" type="presOf" srcId="{74CDDB15-E5B1-414E-8FD2-DF446D5D34AD}" destId="{FE074314-AB3E-4FA2-9EC1-95BE1F04DB2A}" srcOrd="0" destOrd="0" presId="urn:microsoft.com/office/officeart/2005/8/layout/hierarchy6"/>
    <dgm:cxn modelId="{64715AC3-D4DC-4FDD-8C3C-1252D1DA1748}" type="presOf" srcId="{A17E808A-2EFC-4A3A-921E-5CBDE010CB0C}" destId="{773209ED-47A7-4F7C-AF8B-7733796AA393}" srcOrd="0" destOrd="0" presId="urn:microsoft.com/office/officeart/2005/8/layout/hierarchy6"/>
    <dgm:cxn modelId="{BFBAA4CC-83F5-45F5-8193-48762BD95B9F}" srcId="{A17E808A-2EFC-4A3A-921E-5CBDE010CB0C}" destId="{74CDDB15-E5B1-414E-8FD2-DF446D5D34AD}" srcOrd="1" destOrd="0" parTransId="{FC6DB227-815B-4B58-8708-7BD79C02BA32}" sibTransId="{3D13141A-367C-4A0E-98F6-1195CF050774}"/>
    <dgm:cxn modelId="{4F47D6D6-4022-4E05-8CF7-4F1E16C1026B}" type="presOf" srcId="{ED3EC608-5B37-4280-A81C-8782D9C41588}" destId="{BB72A55F-76BC-4301-8830-CA4BA2B2CE26}" srcOrd="0" destOrd="0" presId="urn:microsoft.com/office/officeart/2005/8/layout/hierarchy6"/>
    <dgm:cxn modelId="{FE5514DC-A08D-48FE-B3D2-E71BDAE8F5ED}" type="presOf" srcId="{008FA1DD-88D2-42C1-B5F1-AFB5A64D3361}" destId="{C21D4EFB-0E3B-4D91-8904-B2FC92F4FA77}" srcOrd="0" destOrd="0" presId="urn:microsoft.com/office/officeart/2005/8/layout/hierarchy6"/>
    <dgm:cxn modelId="{4EDBFAE1-538D-465B-BFA8-9BCE8A1F2792}" srcId="{8275D0B4-5781-4DDA-82FD-361E32B40995}" destId="{A17E808A-2EFC-4A3A-921E-5CBDE010CB0C}" srcOrd="0" destOrd="0" parTransId="{5E444D5B-5504-488C-8527-8A63AB74F731}" sibTransId="{2AAFCC33-02A9-460E-ADEE-1E8211981CD8}"/>
    <dgm:cxn modelId="{D22205E4-7193-4574-B75E-844887985645}" srcId="{7DC901CD-C4E7-4B92-921F-270ED2F67AC4}" destId="{F764A1BD-014B-4974-B793-24ED003B2CD4}" srcOrd="0" destOrd="0" parTransId="{5530AC90-A215-4FFE-A699-A2B0AAD936A6}" sibTransId="{D0ED6A28-557B-4E9F-B363-66963FA96AB9}"/>
    <dgm:cxn modelId="{596C68EF-ED68-4E77-9D67-AB25C5DFAB5B}" type="presOf" srcId="{B7C53D82-55BC-4B34-9354-AF8AEC161B07}" destId="{52E5B372-12BA-440D-B621-BE688F28EAFA}" srcOrd="0" destOrd="0" presId="urn:microsoft.com/office/officeart/2005/8/layout/hierarchy6"/>
    <dgm:cxn modelId="{0FDFC6F4-69D6-497C-BC62-53910E1095F6}" type="presOf" srcId="{5530AC90-A215-4FFE-A699-A2B0AAD936A6}" destId="{DEF8AD5E-6654-4A48-BF50-582B845170A9}" srcOrd="0" destOrd="0" presId="urn:microsoft.com/office/officeart/2005/8/layout/hierarchy6"/>
    <dgm:cxn modelId="{DE2959FF-202D-4888-90B3-5A48C6CA804D}" type="presOf" srcId="{CC64DB2B-432E-4967-8D3A-0FDC76CED96F}" destId="{DF9984EE-C570-4CC6-8672-2142FC13D42C}" srcOrd="0" destOrd="0" presId="urn:microsoft.com/office/officeart/2005/8/layout/hierarchy6"/>
    <dgm:cxn modelId="{BB8CA5AA-349A-4ADD-95D0-40811AC8E253}" type="presParOf" srcId="{6F57B55D-1357-4410-B36C-E6F861F5B5A4}" destId="{8AB24C30-BF2A-4B89-811C-E7642271B014}" srcOrd="0" destOrd="0" presId="urn:microsoft.com/office/officeart/2005/8/layout/hierarchy6"/>
    <dgm:cxn modelId="{73E769A1-C17A-45DE-A797-385C163146EE}" type="presParOf" srcId="{8AB24C30-BF2A-4B89-811C-E7642271B014}" destId="{39EF62A6-8CAB-4D55-A32F-0E7B2F63356F}" srcOrd="0" destOrd="0" presId="urn:microsoft.com/office/officeart/2005/8/layout/hierarchy6"/>
    <dgm:cxn modelId="{92ED2334-D41C-45B1-B775-4C6134641513}" type="presParOf" srcId="{39EF62A6-8CAB-4D55-A32F-0E7B2F63356F}" destId="{8EE144A9-C978-4B85-81C3-0A14621F233E}" srcOrd="0" destOrd="0" presId="urn:microsoft.com/office/officeart/2005/8/layout/hierarchy6"/>
    <dgm:cxn modelId="{CB96654C-BB4B-43D6-A2BA-92D6C6F9416E}" type="presParOf" srcId="{8EE144A9-C978-4B85-81C3-0A14621F233E}" destId="{327DF911-33EC-451F-8DB0-5D96C3B7431E}" srcOrd="0" destOrd="0" presId="urn:microsoft.com/office/officeart/2005/8/layout/hierarchy6"/>
    <dgm:cxn modelId="{0CAD6FE9-5C5A-4A50-8B86-126CCC575564}" type="presParOf" srcId="{8EE144A9-C978-4B85-81C3-0A14621F233E}" destId="{8D473164-8660-4666-881D-D77FCA63F20D}" srcOrd="1" destOrd="0" presId="urn:microsoft.com/office/officeart/2005/8/layout/hierarchy6"/>
    <dgm:cxn modelId="{1AFF3D75-44C8-4BAC-94E9-B027F4A1787E}" type="presParOf" srcId="{8D473164-8660-4666-881D-D77FCA63F20D}" destId="{A455A609-E3E5-4EDA-91FD-A1365D587C82}" srcOrd="0" destOrd="0" presId="urn:microsoft.com/office/officeart/2005/8/layout/hierarchy6"/>
    <dgm:cxn modelId="{0D89F45F-524E-47F2-8E07-2731787F8A93}" type="presParOf" srcId="{8D473164-8660-4666-881D-D77FCA63F20D}" destId="{F17937E3-3310-421B-AAA8-B8C291C8867E}" srcOrd="1" destOrd="0" presId="urn:microsoft.com/office/officeart/2005/8/layout/hierarchy6"/>
    <dgm:cxn modelId="{400573F1-F942-4BD1-B004-9E5665A75A78}" type="presParOf" srcId="{F17937E3-3310-421B-AAA8-B8C291C8867E}" destId="{773209ED-47A7-4F7C-AF8B-7733796AA393}" srcOrd="0" destOrd="0" presId="urn:microsoft.com/office/officeart/2005/8/layout/hierarchy6"/>
    <dgm:cxn modelId="{439B6B78-FFDA-4A35-99DC-7F185B8B4ED7}" type="presParOf" srcId="{F17937E3-3310-421B-AAA8-B8C291C8867E}" destId="{A8ADBE00-7022-4A64-8D10-D2E24A48661D}" srcOrd="1" destOrd="0" presId="urn:microsoft.com/office/officeart/2005/8/layout/hierarchy6"/>
    <dgm:cxn modelId="{DBA1278D-F9AC-4B5F-A027-D1B6C476A1D6}" type="presParOf" srcId="{A8ADBE00-7022-4A64-8D10-D2E24A48661D}" destId="{134648C0-F2EB-4FAD-BF30-A8361A4221E2}" srcOrd="0" destOrd="0" presId="urn:microsoft.com/office/officeart/2005/8/layout/hierarchy6"/>
    <dgm:cxn modelId="{F4827902-0B54-4026-8B6E-EF0682C6B31C}" type="presParOf" srcId="{A8ADBE00-7022-4A64-8D10-D2E24A48661D}" destId="{79F0A539-1915-470D-9481-808C39534C7F}" srcOrd="1" destOrd="0" presId="urn:microsoft.com/office/officeart/2005/8/layout/hierarchy6"/>
    <dgm:cxn modelId="{AAA4D99E-656B-4D05-81EC-F92B827530A1}" type="presParOf" srcId="{79F0A539-1915-470D-9481-808C39534C7F}" destId="{DF9984EE-C570-4CC6-8672-2142FC13D42C}" srcOrd="0" destOrd="0" presId="urn:microsoft.com/office/officeart/2005/8/layout/hierarchy6"/>
    <dgm:cxn modelId="{41572985-C35F-472E-BF73-B3E7603DE148}" type="presParOf" srcId="{79F0A539-1915-470D-9481-808C39534C7F}" destId="{E5B7C945-CE93-4936-B749-8109B0CCF6C6}" srcOrd="1" destOrd="0" presId="urn:microsoft.com/office/officeart/2005/8/layout/hierarchy6"/>
    <dgm:cxn modelId="{A5E6230D-950C-4F15-B6B9-53A1FAE9FB4E}" type="presParOf" srcId="{A8ADBE00-7022-4A64-8D10-D2E24A48661D}" destId="{458B8423-69CE-4835-9C52-395BC1471932}" srcOrd="2" destOrd="0" presId="urn:microsoft.com/office/officeart/2005/8/layout/hierarchy6"/>
    <dgm:cxn modelId="{CAC3A72A-484E-4D72-B0B5-34D69A2EBC7F}" type="presParOf" srcId="{A8ADBE00-7022-4A64-8D10-D2E24A48661D}" destId="{23D28C41-6ADF-4A61-887F-B0C788688265}" srcOrd="3" destOrd="0" presId="urn:microsoft.com/office/officeart/2005/8/layout/hierarchy6"/>
    <dgm:cxn modelId="{0A2515D7-DC2E-419D-BA6B-40EE3783E00F}" type="presParOf" srcId="{23D28C41-6ADF-4A61-887F-B0C788688265}" destId="{FE074314-AB3E-4FA2-9EC1-95BE1F04DB2A}" srcOrd="0" destOrd="0" presId="urn:microsoft.com/office/officeart/2005/8/layout/hierarchy6"/>
    <dgm:cxn modelId="{11B7257F-13E3-4EC9-AA33-7CB830CC3A76}" type="presParOf" srcId="{23D28C41-6ADF-4A61-887F-B0C788688265}" destId="{C351D073-4918-45D0-9714-DE41B730D537}" srcOrd="1" destOrd="0" presId="urn:microsoft.com/office/officeart/2005/8/layout/hierarchy6"/>
    <dgm:cxn modelId="{B4A8C36A-55FA-4605-A9F0-77E90F37C50B}" type="presParOf" srcId="{8D473164-8660-4666-881D-D77FCA63F20D}" destId="{57950E10-C1C8-4DFF-9CCB-5DD92547E903}" srcOrd="2" destOrd="0" presId="urn:microsoft.com/office/officeart/2005/8/layout/hierarchy6"/>
    <dgm:cxn modelId="{D0AC9E2B-5809-4163-9ADE-EFDC9FC705F9}" type="presParOf" srcId="{8D473164-8660-4666-881D-D77FCA63F20D}" destId="{61B48EE7-1E29-426B-9659-095EDEC8D602}" srcOrd="3" destOrd="0" presId="urn:microsoft.com/office/officeart/2005/8/layout/hierarchy6"/>
    <dgm:cxn modelId="{7A71B3EC-285E-4C78-A2D1-713D27C6DC31}" type="presParOf" srcId="{61B48EE7-1E29-426B-9659-095EDEC8D602}" destId="{443C0499-CB3B-405E-BE37-EEAC07A9C064}" srcOrd="0" destOrd="0" presId="urn:microsoft.com/office/officeart/2005/8/layout/hierarchy6"/>
    <dgm:cxn modelId="{F073A811-FC51-443B-BEB4-ED975EC64329}" type="presParOf" srcId="{61B48EE7-1E29-426B-9659-095EDEC8D602}" destId="{6E4C737F-6644-4540-A4D2-3F131890277A}" srcOrd="1" destOrd="0" presId="urn:microsoft.com/office/officeart/2005/8/layout/hierarchy6"/>
    <dgm:cxn modelId="{64AFE8CC-E5CF-4BFF-9B66-42EDBDBEA8FA}" type="presParOf" srcId="{6E4C737F-6644-4540-A4D2-3F131890277A}" destId="{DEF8AD5E-6654-4A48-BF50-582B845170A9}" srcOrd="0" destOrd="0" presId="urn:microsoft.com/office/officeart/2005/8/layout/hierarchy6"/>
    <dgm:cxn modelId="{8A0CFBF6-03E5-46EB-B56C-D183E420C85F}" type="presParOf" srcId="{6E4C737F-6644-4540-A4D2-3F131890277A}" destId="{84913653-6207-4EAC-9110-815881862E70}" srcOrd="1" destOrd="0" presId="urn:microsoft.com/office/officeart/2005/8/layout/hierarchy6"/>
    <dgm:cxn modelId="{3654D5C0-FF11-40F3-93F8-497F39D741D0}" type="presParOf" srcId="{84913653-6207-4EAC-9110-815881862E70}" destId="{C104DAE4-8404-4667-8150-DA23015B6515}" srcOrd="0" destOrd="0" presId="urn:microsoft.com/office/officeart/2005/8/layout/hierarchy6"/>
    <dgm:cxn modelId="{4FCE4A65-F677-4EBF-ADEE-28475D23D386}" type="presParOf" srcId="{84913653-6207-4EAC-9110-815881862E70}" destId="{72444485-39FB-4255-B00A-74DFBF73C9C5}" srcOrd="1" destOrd="0" presId="urn:microsoft.com/office/officeart/2005/8/layout/hierarchy6"/>
    <dgm:cxn modelId="{8C87D90E-C9AC-4402-9401-514091B24201}" type="presParOf" srcId="{72444485-39FB-4255-B00A-74DFBF73C9C5}" destId="{7F014D0A-1D36-4D3A-9EC2-AF31DD6D877B}" srcOrd="0" destOrd="0" presId="urn:microsoft.com/office/officeart/2005/8/layout/hierarchy6"/>
    <dgm:cxn modelId="{45A4BB44-720A-4A87-95C0-33D9DAB47029}" type="presParOf" srcId="{72444485-39FB-4255-B00A-74DFBF73C9C5}" destId="{F6369BEE-12DE-4EA3-8564-A57FD1EAE094}" srcOrd="1" destOrd="0" presId="urn:microsoft.com/office/officeart/2005/8/layout/hierarchy6"/>
    <dgm:cxn modelId="{B025E42A-4E5F-4E79-AFB5-777C3E757776}" type="presParOf" srcId="{F6369BEE-12DE-4EA3-8564-A57FD1EAE094}" destId="{BB72A55F-76BC-4301-8830-CA4BA2B2CE26}" srcOrd="0" destOrd="0" presId="urn:microsoft.com/office/officeart/2005/8/layout/hierarchy6"/>
    <dgm:cxn modelId="{14D10CD7-DEFF-475F-AA68-BE50429A1CFD}" type="presParOf" srcId="{F6369BEE-12DE-4EA3-8564-A57FD1EAE094}" destId="{5016614E-EAAE-4BDA-AF76-FDDDEF19483C}" srcOrd="1" destOrd="0" presId="urn:microsoft.com/office/officeart/2005/8/layout/hierarchy6"/>
    <dgm:cxn modelId="{A60C5741-9D9B-4734-A563-DC81A435A899}" type="presParOf" srcId="{72444485-39FB-4255-B00A-74DFBF73C9C5}" destId="{54B7E7AB-057F-4055-BAEC-6FB74EBBE6C2}" srcOrd="2" destOrd="0" presId="urn:microsoft.com/office/officeart/2005/8/layout/hierarchy6"/>
    <dgm:cxn modelId="{AB8EF1B8-F4B1-478E-8053-E3CE4D2C2566}" type="presParOf" srcId="{72444485-39FB-4255-B00A-74DFBF73C9C5}" destId="{712BA67D-78CF-453C-B568-9709C402811F}" srcOrd="3" destOrd="0" presId="urn:microsoft.com/office/officeart/2005/8/layout/hierarchy6"/>
    <dgm:cxn modelId="{57FCCCA9-C99A-42AE-A4EE-47C8C784BAFB}" type="presParOf" srcId="{712BA67D-78CF-453C-B568-9709C402811F}" destId="{2BF0D3AA-B6E1-477F-819A-EBCABD4F77ED}" srcOrd="0" destOrd="0" presId="urn:microsoft.com/office/officeart/2005/8/layout/hierarchy6"/>
    <dgm:cxn modelId="{C6749E54-5780-4B21-8FD8-CB61F5B49B71}" type="presParOf" srcId="{712BA67D-78CF-453C-B568-9709C402811F}" destId="{76C4B7A4-6CF5-45FD-853F-A67F7D545968}" srcOrd="1" destOrd="0" presId="urn:microsoft.com/office/officeart/2005/8/layout/hierarchy6"/>
    <dgm:cxn modelId="{FE3E434D-4FBB-428A-9D16-2CAFD07762DC}" type="presParOf" srcId="{6E4C737F-6644-4540-A4D2-3F131890277A}" destId="{74A71CB0-3D49-4761-899F-8DD95C74575D}" srcOrd="2" destOrd="0" presId="urn:microsoft.com/office/officeart/2005/8/layout/hierarchy6"/>
    <dgm:cxn modelId="{F00EB995-82FE-4840-B7F9-B4F77409A5B3}" type="presParOf" srcId="{6E4C737F-6644-4540-A4D2-3F131890277A}" destId="{7DFC82F9-8AC9-42CA-97D2-5D5BB7086C31}" srcOrd="3" destOrd="0" presId="urn:microsoft.com/office/officeart/2005/8/layout/hierarchy6"/>
    <dgm:cxn modelId="{78484AC5-981C-4335-B72E-4A9246BA6CCE}" type="presParOf" srcId="{7DFC82F9-8AC9-42CA-97D2-5D5BB7086C31}" destId="{42387D12-0120-4AA2-9C99-9E8347ED1AFF}" srcOrd="0" destOrd="0" presId="urn:microsoft.com/office/officeart/2005/8/layout/hierarchy6"/>
    <dgm:cxn modelId="{C8FDE071-4994-474D-AF63-FDE6999B79AB}" type="presParOf" srcId="{7DFC82F9-8AC9-42CA-97D2-5D5BB7086C31}" destId="{D86289D7-F342-4626-9ADD-C0986F4540C2}" srcOrd="1" destOrd="0" presId="urn:microsoft.com/office/officeart/2005/8/layout/hierarchy6"/>
    <dgm:cxn modelId="{B40A5667-55E9-4E39-B668-21FC41F64014}" type="presParOf" srcId="{D86289D7-F342-4626-9ADD-C0986F4540C2}" destId="{1E46B2F7-FD1C-4A5F-B542-EE61AAC0AAC8}" srcOrd="0" destOrd="0" presId="urn:microsoft.com/office/officeart/2005/8/layout/hierarchy6"/>
    <dgm:cxn modelId="{AA419854-1A57-4A53-8B3F-01B9DE6633D8}" type="presParOf" srcId="{D86289D7-F342-4626-9ADD-C0986F4540C2}" destId="{261F7DB3-2448-4D24-A201-CB9B14511FA8}" srcOrd="1" destOrd="0" presId="urn:microsoft.com/office/officeart/2005/8/layout/hierarchy6"/>
    <dgm:cxn modelId="{744DD3FF-F2B1-4639-9C4E-3B3D3FB93860}" type="presParOf" srcId="{261F7DB3-2448-4D24-A201-CB9B14511FA8}" destId="{C21D4EFB-0E3B-4D91-8904-B2FC92F4FA77}" srcOrd="0" destOrd="0" presId="urn:microsoft.com/office/officeart/2005/8/layout/hierarchy6"/>
    <dgm:cxn modelId="{A6115E88-2B84-4D54-8002-F3A5C45DEAB9}" type="presParOf" srcId="{261F7DB3-2448-4D24-A201-CB9B14511FA8}" destId="{57DEA56A-04E6-4AD7-A375-1AA0540327CF}" srcOrd="1" destOrd="0" presId="urn:microsoft.com/office/officeart/2005/8/layout/hierarchy6"/>
    <dgm:cxn modelId="{971D2EC1-4881-41AC-839A-B4F38FDBB125}" type="presParOf" srcId="{D86289D7-F342-4626-9ADD-C0986F4540C2}" destId="{9F4DD3DC-DF73-4CCB-AD6B-3845E043B55A}" srcOrd="2" destOrd="0" presId="urn:microsoft.com/office/officeart/2005/8/layout/hierarchy6"/>
    <dgm:cxn modelId="{A46DDC5E-EC2B-4D89-9931-3AFFA5CE5E7A}" type="presParOf" srcId="{D86289D7-F342-4626-9ADD-C0986F4540C2}" destId="{76B4CEEB-5274-49C8-BFDF-B46F5E0EF1D4}" srcOrd="3" destOrd="0" presId="urn:microsoft.com/office/officeart/2005/8/layout/hierarchy6"/>
    <dgm:cxn modelId="{7F57F2EE-2939-4F43-8CA5-A6B84B8A0625}" type="presParOf" srcId="{76B4CEEB-5274-49C8-BFDF-B46F5E0EF1D4}" destId="{6D002CF8-6536-43EE-AFC9-2D20B4D73251}" srcOrd="0" destOrd="0" presId="urn:microsoft.com/office/officeart/2005/8/layout/hierarchy6"/>
    <dgm:cxn modelId="{DA5BC216-11D5-445F-83A0-E30E54FD17EA}" type="presParOf" srcId="{76B4CEEB-5274-49C8-BFDF-B46F5E0EF1D4}" destId="{103935FA-D682-4F02-93B3-EB8418457E36}" srcOrd="1" destOrd="0" presId="urn:microsoft.com/office/officeart/2005/8/layout/hierarchy6"/>
    <dgm:cxn modelId="{E8319E72-09F6-456C-8298-4CB5C1A3E8CC}" type="presParOf" srcId="{103935FA-D682-4F02-93B3-EB8418457E36}" destId="{817261A9-3D03-4DAE-90A7-35DAADA3B02C}" srcOrd="0" destOrd="0" presId="urn:microsoft.com/office/officeart/2005/8/layout/hierarchy6"/>
    <dgm:cxn modelId="{B0BA18D3-A4BE-40A9-8FAE-1070B210A841}" type="presParOf" srcId="{103935FA-D682-4F02-93B3-EB8418457E36}" destId="{B63B8DC9-559F-4A9E-8FB8-ECF7D7288852}" srcOrd="1" destOrd="0" presId="urn:microsoft.com/office/officeart/2005/8/layout/hierarchy6"/>
    <dgm:cxn modelId="{8B5E4E9A-A665-48D1-A4A0-78C9F42A568F}" type="presParOf" srcId="{B63B8DC9-559F-4A9E-8FB8-ECF7D7288852}" destId="{D194EF3F-BF62-4181-80D4-A8BA65E15053}" srcOrd="0" destOrd="0" presId="urn:microsoft.com/office/officeart/2005/8/layout/hierarchy6"/>
    <dgm:cxn modelId="{3B310B97-2AFB-4AB1-AF1A-CA239EBAB7EE}" type="presParOf" srcId="{B63B8DC9-559F-4A9E-8FB8-ECF7D7288852}" destId="{CFD86FAA-3F58-4283-8C79-A5299405E147}" srcOrd="1" destOrd="0" presId="urn:microsoft.com/office/officeart/2005/8/layout/hierarchy6"/>
    <dgm:cxn modelId="{E5F80968-5F96-4C98-B50E-FFE817F65326}" type="presParOf" srcId="{103935FA-D682-4F02-93B3-EB8418457E36}" destId="{52E5B372-12BA-440D-B621-BE688F28EAFA}" srcOrd="2" destOrd="0" presId="urn:microsoft.com/office/officeart/2005/8/layout/hierarchy6"/>
    <dgm:cxn modelId="{E9BC03EB-03A2-4F7E-91B2-D5CA2B8DA79E}" type="presParOf" srcId="{103935FA-D682-4F02-93B3-EB8418457E36}" destId="{60889B65-5E10-4E27-A801-B9F1ACDBBF79}" srcOrd="3" destOrd="0" presId="urn:microsoft.com/office/officeart/2005/8/layout/hierarchy6"/>
    <dgm:cxn modelId="{16560484-09DB-4168-83CA-52BFF4D1C1B3}" type="presParOf" srcId="{60889B65-5E10-4E27-A801-B9F1ACDBBF79}" destId="{23CDA40E-E58E-4A2A-A5BB-0E1C1CCFA50A}" srcOrd="0" destOrd="0" presId="urn:microsoft.com/office/officeart/2005/8/layout/hierarchy6"/>
    <dgm:cxn modelId="{8EE0BE78-72B6-4492-9B1E-6B21506BB03B}" type="presParOf" srcId="{60889B65-5E10-4E27-A801-B9F1ACDBBF79}" destId="{9B9291B1-326B-4917-95F3-2D47899E9502}" srcOrd="1" destOrd="0" presId="urn:microsoft.com/office/officeart/2005/8/layout/hierarchy6"/>
    <dgm:cxn modelId="{8CD18824-57BA-4074-BD03-E3C348A88BEB}" type="presParOf" srcId="{6F57B55D-1357-4410-B36C-E6F861F5B5A4}" destId="{F8DAFDCF-CEBF-4C41-A703-DC3AC53D4938}"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86BC9F-6F1B-468B-B7B5-649C99F19E6A}" type="doc">
      <dgm:prSet loTypeId="urn:microsoft.com/office/officeart/2005/8/layout/hierarchy6" loCatId="hierarchy" qsTypeId="urn:microsoft.com/office/officeart/2005/8/quickstyle/simple4" qsCatId="simple" csTypeId="urn:microsoft.com/office/officeart/2005/8/colors/accent1_2" csCatId="accent1" phldr="1"/>
      <dgm:spPr/>
      <dgm:t>
        <a:bodyPr/>
        <a:lstStyle/>
        <a:p>
          <a:endParaRPr lang="en-IN"/>
        </a:p>
      </dgm:t>
    </dgm:pt>
    <dgm:pt modelId="{8275D0B4-5781-4DDA-82FD-361E32B40995}">
      <dgm:prSet phldrT="[Text]"/>
      <dgm:spPr/>
      <dgm:t>
        <a:bodyPr/>
        <a:lstStyle/>
        <a:p>
          <a:r>
            <a:rPr lang="en-IN" dirty="0"/>
            <a:t>512</a:t>
          </a:r>
        </a:p>
      </dgm:t>
    </dgm:pt>
    <dgm:pt modelId="{08D48A71-CF81-4592-A38B-52BA66793EFE}" type="parTrans" cxnId="{74A7AE18-4FAE-4F74-8919-EB5DB1467056}">
      <dgm:prSet/>
      <dgm:spPr/>
      <dgm:t>
        <a:bodyPr/>
        <a:lstStyle/>
        <a:p>
          <a:endParaRPr lang="en-IN"/>
        </a:p>
      </dgm:t>
    </dgm:pt>
    <dgm:pt modelId="{2D7ACC2E-759A-4391-A4AB-A58F897CDC9A}" type="sibTrans" cxnId="{74A7AE18-4FAE-4F74-8919-EB5DB1467056}">
      <dgm:prSet/>
      <dgm:spPr/>
      <dgm:t>
        <a:bodyPr/>
        <a:lstStyle/>
        <a:p>
          <a:endParaRPr lang="en-IN"/>
        </a:p>
      </dgm:t>
    </dgm:pt>
    <dgm:pt modelId="{A17E808A-2EFC-4A3A-921E-5CBDE010CB0C}">
      <dgm:prSet phldrT="[Text]"/>
      <dgm:spPr/>
      <dgm:t>
        <a:bodyPr/>
        <a:lstStyle/>
        <a:p>
          <a:r>
            <a:rPr lang="en-IN" dirty="0"/>
            <a:t>256</a:t>
          </a:r>
        </a:p>
      </dgm:t>
    </dgm:pt>
    <dgm:pt modelId="{5E444D5B-5504-488C-8527-8A63AB74F731}" type="parTrans" cxnId="{4EDBFAE1-538D-465B-BFA8-9BCE8A1F2792}">
      <dgm:prSet/>
      <dgm:spPr/>
      <dgm:t>
        <a:bodyPr/>
        <a:lstStyle/>
        <a:p>
          <a:endParaRPr lang="en-IN"/>
        </a:p>
      </dgm:t>
    </dgm:pt>
    <dgm:pt modelId="{2AAFCC33-02A9-460E-ADEE-1E8211981CD8}" type="sibTrans" cxnId="{4EDBFAE1-538D-465B-BFA8-9BCE8A1F2792}">
      <dgm:prSet/>
      <dgm:spPr/>
      <dgm:t>
        <a:bodyPr/>
        <a:lstStyle/>
        <a:p>
          <a:endParaRPr lang="en-IN"/>
        </a:p>
      </dgm:t>
    </dgm:pt>
    <dgm:pt modelId="{CC64DB2B-432E-4967-8D3A-0FDC76CED96F}">
      <dgm:prSet phldrT="[Text]"/>
      <dgm:spPr/>
      <dgm:t>
        <a:bodyPr/>
        <a:lstStyle/>
        <a:p>
          <a:r>
            <a:rPr lang="en-IN" dirty="0"/>
            <a:t>128</a:t>
          </a:r>
        </a:p>
      </dgm:t>
    </dgm:pt>
    <dgm:pt modelId="{8A6B10B3-A5F3-4CBA-82FB-C3B9FD8FC111}" type="parTrans" cxnId="{8F101E00-21F1-482B-AB0E-739B1FE1478A}">
      <dgm:prSet/>
      <dgm:spPr/>
      <dgm:t>
        <a:bodyPr/>
        <a:lstStyle/>
        <a:p>
          <a:endParaRPr lang="en-IN"/>
        </a:p>
      </dgm:t>
    </dgm:pt>
    <dgm:pt modelId="{7A585830-3539-4C57-B47C-A4B64C612DFF}" type="sibTrans" cxnId="{8F101E00-21F1-482B-AB0E-739B1FE1478A}">
      <dgm:prSet/>
      <dgm:spPr/>
      <dgm:t>
        <a:bodyPr/>
        <a:lstStyle/>
        <a:p>
          <a:endParaRPr lang="en-IN"/>
        </a:p>
      </dgm:t>
    </dgm:pt>
    <dgm:pt modelId="{74CDDB15-E5B1-414E-8FD2-DF446D5D34AD}">
      <dgm:prSet phldrT="[Text]"/>
      <dgm:spPr/>
      <dgm:t>
        <a:bodyPr/>
        <a:lstStyle/>
        <a:p>
          <a:r>
            <a:rPr lang="en-IN" dirty="0"/>
            <a:t>128</a:t>
          </a:r>
        </a:p>
      </dgm:t>
    </dgm:pt>
    <dgm:pt modelId="{FC6DB227-815B-4B58-8708-7BD79C02BA32}" type="parTrans" cxnId="{BFBAA4CC-83F5-45F5-8193-48762BD95B9F}">
      <dgm:prSet/>
      <dgm:spPr/>
      <dgm:t>
        <a:bodyPr/>
        <a:lstStyle/>
        <a:p>
          <a:endParaRPr lang="en-IN"/>
        </a:p>
      </dgm:t>
    </dgm:pt>
    <dgm:pt modelId="{3D13141A-367C-4A0E-98F6-1195CF050774}" type="sibTrans" cxnId="{BFBAA4CC-83F5-45F5-8193-48762BD95B9F}">
      <dgm:prSet/>
      <dgm:spPr/>
      <dgm:t>
        <a:bodyPr/>
        <a:lstStyle/>
        <a:p>
          <a:endParaRPr lang="en-IN"/>
        </a:p>
      </dgm:t>
    </dgm:pt>
    <dgm:pt modelId="{7DC901CD-C4E7-4B92-921F-270ED2F67AC4}">
      <dgm:prSet phldrT="[Text]"/>
      <dgm:spPr/>
      <dgm:t>
        <a:bodyPr/>
        <a:lstStyle/>
        <a:p>
          <a:r>
            <a:rPr lang="en-IN" dirty="0"/>
            <a:t>256</a:t>
          </a:r>
        </a:p>
      </dgm:t>
    </dgm:pt>
    <dgm:pt modelId="{2F1B97DA-5E0C-43D9-AD88-61395F16D32D}" type="parTrans" cxnId="{6D494B70-BBF8-41DD-A568-B4DF6104025A}">
      <dgm:prSet/>
      <dgm:spPr/>
      <dgm:t>
        <a:bodyPr/>
        <a:lstStyle/>
        <a:p>
          <a:endParaRPr lang="en-IN"/>
        </a:p>
      </dgm:t>
    </dgm:pt>
    <dgm:pt modelId="{6400E644-F591-4B7A-8A52-4963D3B181E0}" type="sibTrans" cxnId="{6D494B70-BBF8-41DD-A568-B4DF6104025A}">
      <dgm:prSet/>
      <dgm:spPr/>
      <dgm:t>
        <a:bodyPr/>
        <a:lstStyle/>
        <a:p>
          <a:endParaRPr lang="en-IN"/>
        </a:p>
      </dgm:t>
    </dgm:pt>
    <dgm:pt modelId="{F764A1BD-014B-4974-B793-24ED003B2CD4}">
      <dgm:prSet phldrT="[Text]"/>
      <dgm:spPr/>
      <dgm:t>
        <a:bodyPr/>
        <a:lstStyle/>
        <a:p>
          <a:r>
            <a:rPr lang="en-IN" dirty="0"/>
            <a:t>128</a:t>
          </a:r>
        </a:p>
      </dgm:t>
    </dgm:pt>
    <dgm:pt modelId="{5530AC90-A215-4FFE-A699-A2B0AAD936A6}" type="parTrans" cxnId="{D22205E4-7193-4574-B75E-844887985645}">
      <dgm:prSet/>
      <dgm:spPr/>
      <dgm:t>
        <a:bodyPr/>
        <a:lstStyle/>
        <a:p>
          <a:endParaRPr lang="en-IN"/>
        </a:p>
      </dgm:t>
    </dgm:pt>
    <dgm:pt modelId="{D0ED6A28-557B-4E9F-B363-66963FA96AB9}" type="sibTrans" cxnId="{D22205E4-7193-4574-B75E-844887985645}">
      <dgm:prSet/>
      <dgm:spPr/>
      <dgm:t>
        <a:bodyPr/>
        <a:lstStyle/>
        <a:p>
          <a:endParaRPr lang="en-IN"/>
        </a:p>
      </dgm:t>
    </dgm:pt>
    <dgm:pt modelId="{DBFB6F71-529E-4FD8-AC11-EC32F4794418}">
      <dgm:prSet phldrT="[Text]"/>
      <dgm:spPr/>
      <dgm:t>
        <a:bodyPr/>
        <a:lstStyle/>
        <a:p>
          <a:r>
            <a:rPr lang="en-IN" dirty="0"/>
            <a:t>128</a:t>
          </a:r>
        </a:p>
      </dgm:t>
    </dgm:pt>
    <dgm:pt modelId="{AD9F3E0C-165B-420D-8BF4-C1F80CD9A35E}" type="parTrans" cxnId="{364E2D7C-FE12-45C4-BF22-D02DFF5D2C4F}">
      <dgm:prSet/>
      <dgm:spPr/>
      <dgm:t>
        <a:bodyPr/>
        <a:lstStyle/>
        <a:p>
          <a:endParaRPr lang="en-IN"/>
        </a:p>
      </dgm:t>
    </dgm:pt>
    <dgm:pt modelId="{AB5E1CEB-79B3-4622-9E05-6938C1BEC042}" type="sibTrans" cxnId="{364E2D7C-FE12-45C4-BF22-D02DFF5D2C4F}">
      <dgm:prSet/>
      <dgm:spPr/>
      <dgm:t>
        <a:bodyPr/>
        <a:lstStyle/>
        <a:p>
          <a:endParaRPr lang="en-IN"/>
        </a:p>
      </dgm:t>
    </dgm:pt>
    <dgm:pt modelId="{ED3EC608-5B37-4280-A81C-8782D9C41588}">
      <dgm:prSet phldrT="[Text]"/>
      <dgm:spPr/>
      <dgm:t>
        <a:bodyPr/>
        <a:lstStyle/>
        <a:p>
          <a:r>
            <a:rPr lang="en-IN" dirty="0"/>
            <a:t>64</a:t>
          </a:r>
        </a:p>
      </dgm:t>
    </dgm:pt>
    <dgm:pt modelId="{832654CE-3C84-47E6-8538-038A82A9D0B2}" type="parTrans" cxnId="{1C21F271-8058-486B-A970-80E9B6DCE15E}">
      <dgm:prSet/>
      <dgm:spPr/>
      <dgm:t>
        <a:bodyPr/>
        <a:lstStyle/>
        <a:p>
          <a:endParaRPr lang="en-IN"/>
        </a:p>
      </dgm:t>
    </dgm:pt>
    <dgm:pt modelId="{75A33C7B-1756-4F16-BF1D-C7EA256D7E84}" type="sibTrans" cxnId="{1C21F271-8058-486B-A970-80E9B6DCE15E}">
      <dgm:prSet/>
      <dgm:spPr/>
      <dgm:t>
        <a:bodyPr/>
        <a:lstStyle/>
        <a:p>
          <a:endParaRPr lang="en-IN"/>
        </a:p>
      </dgm:t>
    </dgm:pt>
    <dgm:pt modelId="{74B5518D-96B3-4E83-A0F0-AC212F3B7716}">
      <dgm:prSet phldrT="[Text]"/>
      <dgm:spPr/>
      <dgm:t>
        <a:bodyPr/>
        <a:lstStyle/>
        <a:p>
          <a:r>
            <a:rPr lang="en-IN" dirty="0"/>
            <a:t>64</a:t>
          </a:r>
        </a:p>
      </dgm:t>
    </dgm:pt>
    <dgm:pt modelId="{C981A7D0-6783-4D0B-A20C-E7F6D079D919}" type="parTrans" cxnId="{67C1BB43-5232-4AC8-A27E-0B67928087FB}">
      <dgm:prSet/>
      <dgm:spPr/>
      <dgm:t>
        <a:bodyPr/>
        <a:lstStyle/>
        <a:p>
          <a:endParaRPr lang="en-IN"/>
        </a:p>
      </dgm:t>
    </dgm:pt>
    <dgm:pt modelId="{6410FDBE-4AF5-4D65-BD82-C861FD97FCA3}" type="sibTrans" cxnId="{67C1BB43-5232-4AC8-A27E-0B67928087FB}">
      <dgm:prSet/>
      <dgm:spPr/>
      <dgm:t>
        <a:bodyPr/>
        <a:lstStyle/>
        <a:p>
          <a:endParaRPr lang="en-IN"/>
        </a:p>
      </dgm:t>
    </dgm:pt>
    <dgm:pt modelId="{008FA1DD-88D2-42C1-B5F1-AFB5A64D3361}">
      <dgm:prSet phldrT="[Text]"/>
      <dgm:spPr/>
      <dgm:t>
        <a:bodyPr/>
        <a:lstStyle/>
        <a:p>
          <a:r>
            <a:rPr lang="en-IN" dirty="0"/>
            <a:t>64</a:t>
          </a:r>
        </a:p>
      </dgm:t>
    </dgm:pt>
    <dgm:pt modelId="{6AC0F715-73A6-4D03-B3A8-E25199B8E2E7}" type="parTrans" cxnId="{3769764C-F810-477B-94F2-DB05645FCAB7}">
      <dgm:prSet/>
      <dgm:spPr/>
      <dgm:t>
        <a:bodyPr/>
        <a:lstStyle/>
        <a:p>
          <a:endParaRPr lang="en-IN"/>
        </a:p>
      </dgm:t>
    </dgm:pt>
    <dgm:pt modelId="{B92164AF-BCBB-4ECC-9C67-CA1E554C4ADB}" type="sibTrans" cxnId="{3769764C-F810-477B-94F2-DB05645FCAB7}">
      <dgm:prSet/>
      <dgm:spPr/>
      <dgm:t>
        <a:bodyPr/>
        <a:lstStyle/>
        <a:p>
          <a:endParaRPr lang="en-IN"/>
        </a:p>
      </dgm:t>
    </dgm:pt>
    <dgm:pt modelId="{DCBE914F-833E-46E9-8918-32F8BCC419B9}">
      <dgm:prSet phldrT="[Text]"/>
      <dgm:spPr/>
      <dgm:t>
        <a:bodyPr/>
        <a:lstStyle/>
        <a:p>
          <a:r>
            <a:rPr lang="en-IN" dirty="0"/>
            <a:t>64</a:t>
          </a:r>
        </a:p>
      </dgm:t>
    </dgm:pt>
    <dgm:pt modelId="{29792D23-A151-46D8-B535-E1AC7F1BD12A}" type="parTrans" cxnId="{D59F3C2A-30FD-44C2-83A3-5B8BCAB11231}">
      <dgm:prSet/>
      <dgm:spPr/>
      <dgm:t>
        <a:bodyPr/>
        <a:lstStyle/>
        <a:p>
          <a:endParaRPr lang="en-IN"/>
        </a:p>
      </dgm:t>
    </dgm:pt>
    <dgm:pt modelId="{F3A6117F-FF3A-40E8-B8AB-F9C55B4DD770}" type="sibTrans" cxnId="{D59F3C2A-30FD-44C2-83A3-5B8BCAB11231}">
      <dgm:prSet/>
      <dgm:spPr/>
      <dgm:t>
        <a:bodyPr/>
        <a:lstStyle/>
        <a:p>
          <a:endParaRPr lang="en-IN"/>
        </a:p>
      </dgm:t>
    </dgm:pt>
    <dgm:pt modelId="{0E222B0A-1C3C-42EC-9BB7-0BEB73193AA6}">
      <dgm:prSet phldrT="[Text]"/>
      <dgm:spPr/>
      <dgm:t>
        <a:bodyPr/>
        <a:lstStyle/>
        <a:p>
          <a:r>
            <a:rPr lang="en-IN" dirty="0"/>
            <a:t>32</a:t>
          </a:r>
        </a:p>
      </dgm:t>
    </dgm:pt>
    <dgm:pt modelId="{E3EBBE07-D8A1-45B6-855E-B35EA71004D9}" type="parTrans" cxnId="{E7044052-124E-4C6D-B7EF-AEE24D31E4CF}">
      <dgm:prSet/>
      <dgm:spPr/>
      <dgm:t>
        <a:bodyPr/>
        <a:lstStyle/>
        <a:p>
          <a:endParaRPr lang="en-IN"/>
        </a:p>
      </dgm:t>
    </dgm:pt>
    <dgm:pt modelId="{43109722-3131-4C42-B7DB-6FBBA81A4016}" type="sibTrans" cxnId="{E7044052-124E-4C6D-B7EF-AEE24D31E4CF}">
      <dgm:prSet/>
      <dgm:spPr/>
      <dgm:t>
        <a:bodyPr/>
        <a:lstStyle/>
        <a:p>
          <a:endParaRPr lang="en-IN"/>
        </a:p>
      </dgm:t>
    </dgm:pt>
    <dgm:pt modelId="{25A76DCB-5496-465D-AC44-3243B775FA43}">
      <dgm:prSet phldrT="[Text]"/>
      <dgm:spPr/>
      <dgm:t>
        <a:bodyPr/>
        <a:lstStyle/>
        <a:p>
          <a:r>
            <a:rPr lang="en-IN" dirty="0"/>
            <a:t>32</a:t>
          </a:r>
        </a:p>
      </dgm:t>
    </dgm:pt>
    <dgm:pt modelId="{B7C53D82-55BC-4B34-9354-AF8AEC161B07}" type="parTrans" cxnId="{46673065-C51E-4480-A2D5-10FC1FF8E4D3}">
      <dgm:prSet/>
      <dgm:spPr/>
      <dgm:t>
        <a:bodyPr/>
        <a:lstStyle/>
        <a:p>
          <a:endParaRPr lang="en-IN"/>
        </a:p>
      </dgm:t>
    </dgm:pt>
    <dgm:pt modelId="{D6649233-4028-43AE-ADB0-5D250DBE9721}" type="sibTrans" cxnId="{46673065-C51E-4480-A2D5-10FC1FF8E4D3}">
      <dgm:prSet/>
      <dgm:spPr/>
      <dgm:t>
        <a:bodyPr/>
        <a:lstStyle/>
        <a:p>
          <a:endParaRPr lang="en-IN"/>
        </a:p>
      </dgm:t>
    </dgm:pt>
    <dgm:pt modelId="{6F57B55D-1357-4410-B36C-E6F861F5B5A4}" type="pres">
      <dgm:prSet presAssocID="{7A86BC9F-6F1B-468B-B7B5-649C99F19E6A}" presName="mainComposite" presStyleCnt="0">
        <dgm:presLayoutVars>
          <dgm:chPref val="1"/>
          <dgm:dir/>
          <dgm:animOne val="branch"/>
          <dgm:animLvl val="lvl"/>
          <dgm:resizeHandles val="exact"/>
        </dgm:presLayoutVars>
      </dgm:prSet>
      <dgm:spPr/>
    </dgm:pt>
    <dgm:pt modelId="{8AB24C30-BF2A-4B89-811C-E7642271B014}" type="pres">
      <dgm:prSet presAssocID="{7A86BC9F-6F1B-468B-B7B5-649C99F19E6A}" presName="hierFlow" presStyleCnt="0"/>
      <dgm:spPr/>
    </dgm:pt>
    <dgm:pt modelId="{39EF62A6-8CAB-4D55-A32F-0E7B2F63356F}" type="pres">
      <dgm:prSet presAssocID="{7A86BC9F-6F1B-468B-B7B5-649C99F19E6A}" presName="hierChild1" presStyleCnt="0">
        <dgm:presLayoutVars>
          <dgm:chPref val="1"/>
          <dgm:animOne val="branch"/>
          <dgm:animLvl val="lvl"/>
        </dgm:presLayoutVars>
      </dgm:prSet>
      <dgm:spPr/>
    </dgm:pt>
    <dgm:pt modelId="{8EE144A9-C978-4B85-81C3-0A14621F233E}" type="pres">
      <dgm:prSet presAssocID="{8275D0B4-5781-4DDA-82FD-361E32B40995}" presName="Name14" presStyleCnt="0"/>
      <dgm:spPr/>
    </dgm:pt>
    <dgm:pt modelId="{327DF911-33EC-451F-8DB0-5D96C3B7431E}" type="pres">
      <dgm:prSet presAssocID="{8275D0B4-5781-4DDA-82FD-361E32B40995}" presName="level1Shape" presStyleLbl="node0" presStyleIdx="0" presStyleCnt="1">
        <dgm:presLayoutVars>
          <dgm:chPref val="3"/>
        </dgm:presLayoutVars>
      </dgm:prSet>
      <dgm:spPr/>
    </dgm:pt>
    <dgm:pt modelId="{8D473164-8660-4666-881D-D77FCA63F20D}" type="pres">
      <dgm:prSet presAssocID="{8275D0B4-5781-4DDA-82FD-361E32B40995}" presName="hierChild2" presStyleCnt="0"/>
      <dgm:spPr/>
    </dgm:pt>
    <dgm:pt modelId="{A455A609-E3E5-4EDA-91FD-A1365D587C82}" type="pres">
      <dgm:prSet presAssocID="{5E444D5B-5504-488C-8527-8A63AB74F731}" presName="Name19" presStyleLbl="parChTrans1D2" presStyleIdx="0" presStyleCnt="2"/>
      <dgm:spPr/>
    </dgm:pt>
    <dgm:pt modelId="{F17937E3-3310-421B-AAA8-B8C291C8867E}" type="pres">
      <dgm:prSet presAssocID="{A17E808A-2EFC-4A3A-921E-5CBDE010CB0C}" presName="Name21" presStyleCnt="0"/>
      <dgm:spPr/>
    </dgm:pt>
    <dgm:pt modelId="{773209ED-47A7-4F7C-AF8B-7733796AA393}" type="pres">
      <dgm:prSet presAssocID="{A17E808A-2EFC-4A3A-921E-5CBDE010CB0C}" presName="level2Shape" presStyleLbl="node2" presStyleIdx="0" presStyleCnt="2"/>
      <dgm:spPr/>
    </dgm:pt>
    <dgm:pt modelId="{A8ADBE00-7022-4A64-8D10-D2E24A48661D}" type="pres">
      <dgm:prSet presAssocID="{A17E808A-2EFC-4A3A-921E-5CBDE010CB0C}" presName="hierChild3" presStyleCnt="0"/>
      <dgm:spPr/>
    </dgm:pt>
    <dgm:pt modelId="{134648C0-F2EB-4FAD-BF30-A8361A4221E2}" type="pres">
      <dgm:prSet presAssocID="{8A6B10B3-A5F3-4CBA-82FB-C3B9FD8FC111}" presName="Name19" presStyleLbl="parChTrans1D3" presStyleIdx="0" presStyleCnt="4"/>
      <dgm:spPr/>
    </dgm:pt>
    <dgm:pt modelId="{79F0A539-1915-470D-9481-808C39534C7F}" type="pres">
      <dgm:prSet presAssocID="{CC64DB2B-432E-4967-8D3A-0FDC76CED96F}" presName="Name21" presStyleCnt="0"/>
      <dgm:spPr/>
    </dgm:pt>
    <dgm:pt modelId="{DF9984EE-C570-4CC6-8672-2142FC13D42C}" type="pres">
      <dgm:prSet presAssocID="{CC64DB2B-432E-4967-8D3A-0FDC76CED96F}" presName="level2Shape" presStyleLbl="node3" presStyleIdx="0" presStyleCnt="4"/>
      <dgm:spPr/>
    </dgm:pt>
    <dgm:pt modelId="{E5B7C945-CE93-4936-B749-8109B0CCF6C6}" type="pres">
      <dgm:prSet presAssocID="{CC64DB2B-432E-4967-8D3A-0FDC76CED96F}" presName="hierChild3" presStyleCnt="0"/>
      <dgm:spPr/>
    </dgm:pt>
    <dgm:pt modelId="{458B8423-69CE-4835-9C52-395BC1471932}" type="pres">
      <dgm:prSet presAssocID="{FC6DB227-815B-4B58-8708-7BD79C02BA32}" presName="Name19" presStyleLbl="parChTrans1D3" presStyleIdx="1" presStyleCnt="4"/>
      <dgm:spPr/>
    </dgm:pt>
    <dgm:pt modelId="{23D28C41-6ADF-4A61-887F-B0C788688265}" type="pres">
      <dgm:prSet presAssocID="{74CDDB15-E5B1-414E-8FD2-DF446D5D34AD}" presName="Name21" presStyleCnt="0"/>
      <dgm:spPr/>
    </dgm:pt>
    <dgm:pt modelId="{FE074314-AB3E-4FA2-9EC1-95BE1F04DB2A}" type="pres">
      <dgm:prSet presAssocID="{74CDDB15-E5B1-414E-8FD2-DF446D5D34AD}" presName="level2Shape" presStyleLbl="node3" presStyleIdx="1" presStyleCnt="4"/>
      <dgm:spPr/>
    </dgm:pt>
    <dgm:pt modelId="{C351D073-4918-45D0-9714-DE41B730D537}" type="pres">
      <dgm:prSet presAssocID="{74CDDB15-E5B1-414E-8FD2-DF446D5D34AD}" presName="hierChild3" presStyleCnt="0"/>
      <dgm:spPr/>
    </dgm:pt>
    <dgm:pt modelId="{57950E10-C1C8-4DFF-9CCB-5DD92547E903}" type="pres">
      <dgm:prSet presAssocID="{2F1B97DA-5E0C-43D9-AD88-61395F16D32D}" presName="Name19" presStyleLbl="parChTrans1D2" presStyleIdx="1" presStyleCnt="2"/>
      <dgm:spPr/>
    </dgm:pt>
    <dgm:pt modelId="{61B48EE7-1E29-426B-9659-095EDEC8D602}" type="pres">
      <dgm:prSet presAssocID="{7DC901CD-C4E7-4B92-921F-270ED2F67AC4}" presName="Name21" presStyleCnt="0"/>
      <dgm:spPr/>
    </dgm:pt>
    <dgm:pt modelId="{443C0499-CB3B-405E-BE37-EEAC07A9C064}" type="pres">
      <dgm:prSet presAssocID="{7DC901CD-C4E7-4B92-921F-270ED2F67AC4}" presName="level2Shape" presStyleLbl="node2" presStyleIdx="1" presStyleCnt="2"/>
      <dgm:spPr/>
    </dgm:pt>
    <dgm:pt modelId="{6E4C737F-6644-4540-A4D2-3F131890277A}" type="pres">
      <dgm:prSet presAssocID="{7DC901CD-C4E7-4B92-921F-270ED2F67AC4}" presName="hierChild3" presStyleCnt="0"/>
      <dgm:spPr/>
    </dgm:pt>
    <dgm:pt modelId="{DEF8AD5E-6654-4A48-BF50-582B845170A9}" type="pres">
      <dgm:prSet presAssocID="{5530AC90-A215-4FFE-A699-A2B0AAD936A6}" presName="Name19" presStyleLbl="parChTrans1D3" presStyleIdx="2" presStyleCnt="4"/>
      <dgm:spPr/>
    </dgm:pt>
    <dgm:pt modelId="{84913653-6207-4EAC-9110-815881862E70}" type="pres">
      <dgm:prSet presAssocID="{F764A1BD-014B-4974-B793-24ED003B2CD4}" presName="Name21" presStyleCnt="0"/>
      <dgm:spPr/>
    </dgm:pt>
    <dgm:pt modelId="{C104DAE4-8404-4667-8150-DA23015B6515}" type="pres">
      <dgm:prSet presAssocID="{F764A1BD-014B-4974-B793-24ED003B2CD4}" presName="level2Shape" presStyleLbl="node3" presStyleIdx="2" presStyleCnt="4"/>
      <dgm:spPr/>
    </dgm:pt>
    <dgm:pt modelId="{72444485-39FB-4255-B00A-74DFBF73C9C5}" type="pres">
      <dgm:prSet presAssocID="{F764A1BD-014B-4974-B793-24ED003B2CD4}" presName="hierChild3" presStyleCnt="0"/>
      <dgm:spPr/>
    </dgm:pt>
    <dgm:pt modelId="{7F014D0A-1D36-4D3A-9EC2-AF31DD6D877B}" type="pres">
      <dgm:prSet presAssocID="{832654CE-3C84-47E6-8538-038A82A9D0B2}" presName="Name19" presStyleLbl="parChTrans1D4" presStyleIdx="0" presStyleCnt="6"/>
      <dgm:spPr/>
    </dgm:pt>
    <dgm:pt modelId="{F6369BEE-12DE-4EA3-8564-A57FD1EAE094}" type="pres">
      <dgm:prSet presAssocID="{ED3EC608-5B37-4280-A81C-8782D9C41588}" presName="Name21" presStyleCnt="0"/>
      <dgm:spPr/>
    </dgm:pt>
    <dgm:pt modelId="{BB72A55F-76BC-4301-8830-CA4BA2B2CE26}" type="pres">
      <dgm:prSet presAssocID="{ED3EC608-5B37-4280-A81C-8782D9C41588}" presName="level2Shape" presStyleLbl="node4" presStyleIdx="0" presStyleCnt="6"/>
      <dgm:spPr/>
    </dgm:pt>
    <dgm:pt modelId="{5016614E-EAAE-4BDA-AF76-FDDDEF19483C}" type="pres">
      <dgm:prSet presAssocID="{ED3EC608-5B37-4280-A81C-8782D9C41588}" presName="hierChild3" presStyleCnt="0"/>
      <dgm:spPr/>
    </dgm:pt>
    <dgm:pt modelId="{54B7E7AB-057F-4055-BAEC-6FB74EBBE6C2}" type="pres">
      <dgm:prSet presAssocID="{C981A7D0-6783-4D0B-A20C-E7F6D079D919}" presName="Name19" presStyleLbl="parChTrans1D4" presStyleIdx="1" presStyleCnt="6"/>
      <dgm:spPr/>
    </dgm:pt>
    <dgm:pt modelId="{712BA67D-78CF-453C-B568-9709C402811F}" type="pres">
      <dgm:prSet presAssocID="{74B5518D-96B3-4E83-A0F0-AC212F3B7716}" presName="Name21" presStyleCnt="0"/>
      <dgm:spPr/>
    </dgm:pt>
    <dgm:pt modelId="{2BF0D3AA-B6E1-477F-819A-EBCABD4F77ED}" type="pres">
      <dgm:prSet presAssocID="{74B5518D-96B3-4E83-A0F0-AC212F3B7716}" presName="level2Shape" presStyleLbl="node4" presStyleIdx="1" presStyleCnt="6"/>
      <dgm:spPr/>
    </dgm:pt>
    <dgm:pt modelId="{76C4B7A4-6CF5-45FD-853F-A67F7D545968}" type="pres">
      <dgm:prSet presAssocID="{74B5518D-96B3-4E83-A0F0-AC212F3B7716}" presName="hierChild3" presStyleCnt="0"/>
      <dgm:spPr/>
    </dgm:pt>
    <dgm:pt modelId="{74A71CB0-3D49-4761-899F-8DD95C74575D}" type="pres">
      <dgm:prSet presAssocID="{AD9F3E0C-165B-420D-8BF4-C1F80CD9A35E}" presName="Name19" presStyleLbl="parChTrans1D3" presStyleIdx="3" presStyleCnt="4"/>
      <dgm:spPr/>
    </dgm:pt>
    <dgm:pt modelId="{7DFC82F9-8AC9-42CA-97D2-5D5BB7086C31}" type="pres">
      <dgm:prSet presAssocID="{DBFB6F71-529E-4FD8-AC11-EC32F4794418}" presName="Name21" presStyleCnt="0"/>
      <dgm:spPr/>
    </dgm:pt>
    <dgm:pt modelId="{42387D12-0120-4AA2-9C99-9E8347ED1AFF}" type="pres">
      <dgm:prSet presAssocID="{DBFB6F71-529E-4FD8-AC11-EC32F4794418}" presName="level2Shape" presStyleLbl="node3" presStyleIdx="3" presStyleCnt="4"/>
      <dgm:spPr/>
    </dgm:pt>
    <dgm:pt modelId="{D86289D7-F342-4626-9ADD-C0986F4540C2}" type="pres">
      <dgm:prSet presAssocID="{DBFB6F71-529E-4FD8-AC11-EC32F4794418}" presName="hierChild3" presStyleCnt="0"/>
      <dgm:spPr/>
    </dgm:pt>
    <dgm:pt modelId="{1E46B2F7-FD1C-4A5F-B542-EE61AAC0AAC8}" type="pres">
      <dgm:prSet presAssocID="{6AC0F715-73A6-4D03-B3A8-E25199B8E2E7}" presName="Name19" presStyleLbl="parChTrans1D4" presStyleIdx="2" presStyleCnt="6"/>
      <dgm:spPr/>
    </dgm:pt>
    <dgm:pt modelId="{261F7DB3-2448-4D24-A201-CB9B14511FA8}" type="pres">
      <dgm:prSet presAssocID="{008FA1DD-88D2-42C1-B5F1-AFB5A64D3361}" presName="Name21" presStyleCnt="0"/>
      <dgm:spPr/>
    </dgm:pt>
    <dgm:pt modelId="{C21D4EFB-0E3B-4D91-8904-B2FC92F4FA77}" type="pres">
      <dgm:prSet presAssocID="{008FA1DD-88D2-42C1-B5F1-AFB5A64D3361}" presName="level2Shape" presStyleLbl="node4" presStyleIdx="2" presStyleCnt="6"/>
      <dgm:spPr/>
    </dgm:pt>
    <dgm:pt modelId="{57DEA56A-04E6-4AD7-A375-1AA0540327CF}" type="pres">
      <dgm:prSet presAssocID="{008FA1DD-88D2-42C1-B5F1-AFB5A64D3361}" presName="hierChild3" presStyleCnt="0"/>
      <dgm:spPr/>
    </dgm:pt>
    <dgm:pt modelId="{9F4DD3DC-DF73-4CCB-AD6B-3845E043B55A}" type="pres">
      <dgm:prSet presAssocID="{29792D23-A151-46D8-B535-E1AC7F1BD12A}" presName="Name19" presStyleLbl="parChTrans1D4" presStyleIdx="3" presStyleCnt="6"/>
      <dgm:spPr/>
    </dgm:pt>
    <dgm:pt modelId="{76B4CEEB-5274-49C8-BFDF-B46F5E0EF1D4}" type="pres">
      <dgm:prSet presAssocID="{DCBE914F-833E-46E9-8918-32F8BCC419B9}" presName="Name21" presStyleCnt="0"/>
      <dgm:spPr/>
    </dgm:pt>
    <dgm:pt modelId="{6D002CF8-6536-43EE-AFC9-2D20B4D73251}" type="pres">
      <dgm:prSet presAssocID="{DCBE914F-833E-46E9-8918-32F8BCC419B9}" presName="level2Shape" presStyleLbl="node4" presStyleIdx="3" presStyleCnt="6"/>
      <dgm:spPr/>
    </dgm:pt>
    <dgm:pt modelId="{103935FA-D682-4F02-93B3-EB8418457E36}" type="pres">
      <dgm:prSet presAssocID="{DCBE914F-833E-46E9-8918-32F8BCC419B9}" presName="hierChild3" presStyleCnt="0"/>
      <dgm:spPr/>
    </dgm:pt>
    <dgm:pt modelId="{817261A9-3D03-4DAE-90A7-35DAADA3B02C}" type="pres">
      <dgm:prSet presAssocID="{E3EBBE07-D8A1-45B6-855E-B35EA71004D9}" presName="Name19" presStyleLbl="parChTrans1D4" presStyleIdx="4" presStyleCnt="6"/>
      <dgm:spPr/>
    </dgm:pt>
    <dgm:pt modelId="{B63B8DC9-559F-4A9E-8FB8-ECF7D7288852}" type="pres">
      <dgm:prSet presAssocID="{0E222B0A-1C3C-42EC-9BB7-0BEB73193AA6}" presName="Name21" presStyleCnt="0"/>
      <dgm:spPr/>
    </dgm:pt>
    <dgm:pt modelId="{D194EF3F-BF62-4181-80D4-A8BA65E15053}" type="pres">
      <dgm:prSet presAssocID="{0E222B0A-1C3C-42EC-9BB7-0BEB73193AA6}" presName="level2Shape" presStyleLbl="node4" presStyleIdx="4" presStyleCnt="6"/>
      <dgm:spPr/>
    </dgm:pt>
    <dgm:pt modelId="{CFD86FAA-3F58-4283-8C79-A5299405E147}" type="pres">
      <dgm:prSet presAssocID="{0E222B0A-1C3C-42EC-9BB7-0BEB73193AA6}" presName="hierChild3" presStyleCnt="0"/>
      <dgm:spPr/>
    </dgm:pt>
    <dgm:pt modelId="{52E5B372-12BA-440D-B621-BE688F28EAFA}" type="pres">
      <dgm:prSet presAssocID="{B7C53D82-55BC-4B34-9354-AF8AEC161B07}" presName="Name19" presStyleLbl="parChTrans1D4" presStyleIdx="5" presStyleCnt="6"/>
      <dgm:spPr/>
    </dgm:pt>
    <dgm:pt modelId="{60889B65-5E10-4E27-A801-B9F1ACDBBF79}" type="pres">
      <dgm:prSet presAssocID="{25A76DCB-5496-465D-AC44-3243B775FA43}" presName="Name21" presStyleCnt="0"/>
      <dgm:spPr/>
    </dgm:pt>
    <dgm:pt modelId="{23CDA40E-E58E-4A2A-A5BB-0E1C1CCFA50A}" type="pres">
      <dgm:prSet presAssocID="{25A76DCB-5496-465D-AC44-3243B775FA43}" presName="level2Shape" presStyleLbl="node4" presStyleIdx="5" presStyleCnt="6"/>
      <dgm:spPr/>
    </dgm:pt>
    <dgm:pt modelId="{9B9291B1-326B-4917-95F3-2D47899E9502}" type="pres">
      <dgm:prSet presAssocID="{25A76DCB-5496-465D-AC44-3243B775FA43}" presName="hierChild3" presStyleCnt="0"/>
      <dgm:spPr/>
    </dgm:pt>
    <dgm:pt modelId="{F8DAFDCF-CEBF-4C41-A703-DC3AC53D4938}" type="pres">
      <dgm:prSet presAssocID="{7A86BC9F-6F1B-468B-B7B5-649C99F19E6A}" presName="bgShapesFlow" presStyleCnt="0"/>
      <dgm:spPr/>
    </dgm:pt>
  </dgm:ptLst>
  <dgm:cxnLst>
    <dgm:cxn modelId="{8F101E00-21F1-482B-AB0E-739B1FE1478A}" srcId="{A17E808A-2EFC-4A3A-921E-5CBDE010CB0C}" destId="{CC64DB2B-432E-4967-8D3A-0FDC76CED96F}" srcOrd="0" destOrd="0" parTransId="{8A6B10B3-A5F3-4CBA-82FB-C3B9FD8FC111}" sibTransId="{7A585830-3539-4C57-B47C-A4B64C612DFF}"/>
    <dgm:cxn modelId="{FF295501-29A5-41BF-9024-1F0766F26FE4}" type="presOf" srcId="{8A6B10B3-A5F3-4CBA-82FB-C3B9FD8FC111}" destId="{134648C0-F2EB-4FAD-BF30-A8361A4221E2}" srcOrd="0" destOrd="0" presId="urn:microsoft.com/office/officeart/2005/8/layout/hierarchy6"/>
    <dgm:cxn modelId="{B853BD10-D96F-4A8F-B1B4-81A7A86FF754}" type="presOf" srcId="{6AC0F715-73A6-4D03-B3A8-E25199B8E2E7}" destId="{1E46B2F7-FD1C-4A5F-B542-EE61AAC0AAC8}" srcOrd="0" destOrd="0" presId="urn:microsoft.com/office/officeart/2005/8/layout/hierarchy6"/>
    <dgm:cxn modelId="{74A7AE18-4FAE-4F74-8919-EB5DB1467056}" srcId="{7A86BC9F-6F1B-468B-B7B5-649C99F19E6A}" destId="{8275D0B4-5781-4DDA-82FD-361E32B40995}" srcOrd="0" destOrd="0" parTransId="{08D48A71-CF81-4592-A38B-52BA66793EFE}" sibTransId="{2D7ACC2E-759A-4391-A4AB-A58F897CDC9A}"/>
    <dgm:cxn modelId="{D59F3C2A-30FD-44C2-83A3-5B8BCAB11231}" srcId="{DBFB6F71-529E-4FD8-AC11-EC32F4794418}" destId="{DCBE914F-833E-46E9-8918-32F8BCC419B9}" srcOrd="1" destOrd="0" parTransId="{29792D23-A151-46D8-B535-E1AC7F1BD12A}" sibTransId="{F3A6117F-FF3A-40E8-B8AB-F9C55B4DD770}"/>
    <dgm:cxn modelId="{21E41239-EC5C-43EE-9DA8-B8CDC35C26D5}" type="presOf" srcId="{29792D23-A151-46D8-B535-E1AC7F1BD12A}" destId="{9F4DD3DC-DF73-4CCB-AD6B-3845E043B55A}" srcOrd="0" destOrd="0" presId="urn:microsoft.com/office/officeart/2005/8/layout/hierarchy6"/>
    <dgm:cxn modelId="{13A43F3C-724A-46F8-BFD3-F511B07900B9}" type="presOf" srcId="{C981A7D0-6783-4D0B-A20C-E7F6D079D919}" destId="{54B7E7AB-057F-4055-BAEC-6FB74EBBE6C2}" srcOrd="0" destOrd="0" presId="urn:microsoft.com/office/officeart/2005/8/layout/hierarchy6"/>
    <dgm:cxn modelId="{3DC2885D-767C-4C11-95A7-792C109D06D9}" type="presOf" srcId="{FC6DB227-815B-4B58-8708-7BD79C02BA32}" destId="{458B8423-69CE-4835-9C52-395BC1471932}" srcOrd="0" destOrd="0" presId="urn:microsoft.com/office/officeart/2005/8/layout/hierarchy6"/>
    <dgm:cxn modelId="{67C1BB43-5232-4AC8-A27E-0B67928087FB}" srcId="{F764A1BD-014B-4974-B793-24ED003B2CD4}" destId="{74B5518D-96B3-4E83-A0F0-AC212F3B7716}" srcOrd="1" destOrd="0" parTransId="{C981A7D0-6783-4D0B-A20C-E7F6D079D919}" sibTransId="{6410FDBE-4AF5-4D65-BD82-C861FD97FCA3}"/>
    <dgm:cxn modelId="{46673065-C51E-4480-A2D5-10FC1FF8E4D3}" srcId="{DCBE914F-833E-46E9-8918-32F8BCC419B9}" destId="{25A76DCB-5496-465D-AC44-3243B775FA43}" srcOrd="1" destOrd="0" parTransId="{B7C53D82-55BC-4B34-9354-AF8AEC161B07}" sibTransId="{D6649233-4028-43AE-ADB0-5D250DBE9721}"/>
    <dgm:cxn modelId="{0550B54B-5F7F-414F-83C9-62E2BD5CF05E}" type="presOf" srcId="{E3EBBE07-D8A1-45B6-855E-B35EA71004D9}" destId="{817261A9-3D03-4DAE-90A7-35DAADA3B02C}" srcOrd="0" destOrd="0" presId="urn:microsoft.com/office/officeart/2005/8/layout/hierarchy6"/>
    <dgm:cxn modelId="{C041E06B-2ECF-4CD3-991A-D257A6230E2C}" type="presOf" srcId="{25A76DCB-5496-465D-AC44-3243B775FA43}" destId="{23CDA40E-E58E-4A2A-A5BB-0E1C1CCFA50A}" srcOrd="0" destOrd="0" presId="urn:microsoft.com/office/officeart/2005/8/layout/hierarchy6"/>
    <dgm:cxn modelId="{3769764C-F810-477B-94F2-DB05645FCAB7}" srcId="{DBFB6F71-529E-4FD8-AC11-EC32F4794418}" destId="{008FA1DD-88D2-42C1-B5F1-AFB5A64D3361}" srcOrd="0" destOrd="0" parTransId="{6AC0F715-73A6-4D03-B3A8-E25199B8E2E7}" sibTransId="{B92164AF-BCBB-4ECC-9C67-CA1E554C4ADB}"/>
    <dgm:cxn modelId="{A2121070-A928-43D1-9452-93355A630E60}" type="presOf" srcId="{DCBE914F-833E-46E9-8918-32F8BCC419B9}" destId="{6D002CF8-6536-43EE-AFC9-2D20B4D73251}" srcOrd="0" destOrd="0" presId="urn:microsoft.com/office/officeart/2005/8/layout/hierarchy6"/>
    <dgm:cxn modelId="{6D494B70-BBF8-41DD-A568-B4DF6104025A}" srcId="{8275D0B4-5781-4DDA-82FD-361E32B40995}" destId="{7DC901CD-C4E7-4B92-921F-270ED2F67AC4}" srcOrd="1" destOrd="0" parTransId="{2F1B97DA-5E0C-43D9-AD88-61395F16D32D}" sibTransId="{6400E644-F591-4B7A-8A52-4963D3B181E0}"/>
    <dgm:cxn modelId="{A77A9F71-899C-4DB1-98E0-3CCB96B774FD}" type="presOf" srcId="{74B5518D-96B3-4E83-A0F0-AC212F3B7716}" destId="{2BF0D3AA-B6E1-477F-819A-EBCABD4F77ED}" srcOrd="0" destOrd="0" presId="urn:microsoft.com/office/officeart/2005/8/layout/hierarchy6"/>
    <dgm:cxn modelId="{1C21F271-8058-486B-A970-80E9B6DCE15E}" srcId="{F764A1BD-014B-4974-B793-24ED003B2CD4}" destId="{ED3EC608-5B37-4280-A81C-8782D9C41588}" srcOrd="0" destOrd="0" parTransId="{832654CE-3C84-47E6-8538-038A82A9D0B2}" sibTransId="{75A33C7B-1756-4F16-BF1D-C7EA256D7E84}"/>
    <dgm:cxn modelId="{E7044052-124E-4C6D-B7EF-AEE24D31E4CF}" srcId="{DCBE914F-833E-46E9-8918-32F8BCC419B9}" destId="{0E222B0A-1C3C-42EC-9BB7-0BEB73193AA6}" srcOrd="0" destOrd="0" parTransId="{E3EBBE07-D8A1-45B6-855E-B35EA71004D9}" sibTransId="{43109722-3131-4C42-B7DB-6FBBA81A4016}"/>
    <dgm:cxn modelId="{9D88EB72-3A42-4065-9673-09754597378B}" type="presOf" srcId="{832654CE-3C84-47E6-8538-038A82A9D0B2}" destId="{7F014D0A-1D36-4D3A-9EC2-AF31DD6D877B}" srcOrd="0" destOrd="0" presId="urn:microsoft.com/office/officeart/2005/8/layout/hierarchy6"/>
    <dgm:cxn modelId="{364E2D7C-FE12-45C4-BF22-D02DFF5D2C4F}" srcId="{7DC901CD-C4E7-4B92-921F-270ED2F67AC4}" destId="{DBFB6F71-529E-4FD8-AC11-EC32F4794418}" srcOrd="1" destOrd="0" parTransId="{AD9F3E0C-165B-420D-8BF4-C1F80CD9A35E}" sibTransId="{AB5E1CEB-79B3-4622-9E05-6938C1BEC042}"/>
    <dgm:cxn modelId="{FA7FC47E-2C94-44EC-91DF-787D7AF84034}" type="presOf" srcId="{AD9F3E0C-165B-420D-8BF4-C1F80CD9A35E}" destId="{74A71CB0-3D49-4761-899F-8DD95C74575D}" srcOrd="0" destOrd="0" presId="urn:microsoft.com/office/officeart/2005/8/layout/hierarchy6"/>
    <dgm:cxn modelId="{DCE6F288-B11A-41D3-9A36-04913DD9267F}" type="presOf" srcId="{0E222B0A-1C3C-42EC-9BB7-0BEB73193AA6}" destId="{D194EF3F-BF62-4181-80D4-A8BA65E15053}" srcOrd="0" destOrd="0" presId="urn:microsoft.com/office/officeart/2005/8/layout/hierarchy6"/>
    <dgm:cxn modelId="{3FAFC989-585B-461D-BE83-1458DCAF0F95}" type="presOf" srcId="{DBFB6F71-529E-4FD8-AC11-EC32F4794418}" destId="{42387D12-0120-4AA2-9C99-9E8347ED1AFF}" srcOrd="0" destOrd="0" presId="urn:microsoft.com/office/officeart/2005/8/layout/hierarchy6"/>
    <dgm:cxn modelId="{BF570E8C-A5BE-40C8-92CB-967BF01A69BE}" type="presOf" srcId="{5E444D5B-5504-488C-8527-8A63AB74F731}" destId="{A455A609-E3E5-4EDA-91FD-A1365D587C82}" srcOrd="0" destOrd="0" presId="urn:microsoft.com/office/officeart/2005/8/layout/hierarchy6"/>
    <dgm:cxn modelId="{9B58358D-731E-42B8-A4A0-6D6FFA2B1CD2}" type="presOf" srcId="{7DC901CD-C4E7-4B92-921F-270ED2F67AC4}" destId="{443C0499-CB3B-405E-BE37-EEAC07A9C064}" srcOrd="0" destOrd="0" presId="urn:microsoft.com/office/officeart/2005/8/layout/hierarchy6"/>
    <dgm:cxn modelId="{C217A28E-5445-425F-B744-D36E81EC1BF5}" type="presOf" srcId="{7A86BC9F-6F1B-468B-B7B5-649C99F19E6A}" destId="{6F57B55D-1357-4410-B36C-E6F861F5B5A4}" srcOrd="0" destOrd="0" presId="urn:microsoft.com/office/officeart/2005/8/layout/hierarchy6"/>
    <dgm:cxn modelId="{67283491-B1A8-40A3-B856-D6D1985CA280}" type="presOf" srcId="{F764A1BD-014B-4974-B793-24ED003B2CD4}" destId="{C104DAE4-8404-4667-8150-DA23015B6515}" srcOrd="0" destOrd="0" presId="urn:microsoft.com/office/officeart/2005/8/layout/hierarchy6"/>
    <dgm:cxn modelId="{74B868A3-0E2F-45BE-A4D1-5014CC92D253}" type="presOf" srcId="{8275D0B4-5781-4DDA-82FD-361E32B40995}" destId="{327DF911-33EC-451F-8DB0-5D96C3B7431E}" srcOrd="0" destOrd="0" presId="urn:microsoft.com/office/officeart/2005/8/layout/hierarchy6"/>
    <dgm:cxn modelId="{176A7DA8-E5C9-4ED2-9B16-8D844627022E}" type="presOf" srcId="{2F1B97DA-5E0C-43D9-AD88-61395F16D32D}" destId="{57950E10-C1C8-4DFF-9CCB-5DD92547E903}" srcOrd="0" destOrd="0" presId="urn:microsoft.com/office/officeart/2005/8/layout/hierarchy6"/>
    <dgm:cxn modelId="{42D999B3-D507-412E-96D1-CF6DF59369D9}" type="presOf" srcId="{74CDDB15-E5B1-414E-8FD2-DF446D5D34AD}" destId="{FE074314-AB3E-4FA2-9EC1-95BE1F04DB2A}" srcOrd="0" destOrd="0" presId="urn:microsoft.com/office/officeart/2005/8/layout/hierarchy6"/>
    <dgm:cxn modelId="{64715AC3-D4DC-4FDD-8C3C-1252D1DA1748}" type="presOf" srcId="{A17E808A-2EFC-4A3A-921E-5CBDE010CB0C}" destId="{773209ED-47A7-4F7C-AF8B-7733796AA393}" srcOrd="0" destOrd="0" presId="urn:microsoft.com/office/officeart/2005/8/layout/hierarchy6"/>
    <dgm:cxn modelId="{BFBAA4CC-83F5-45F5-8193-48762BD95B9F}" srcId="{A17E808A-2EFC-4A3A-921E-5CBDE010CB0C}" destId="{74CDDB15-E5B1-414E-8FD2-DF446D5D34AD}" srcOrd="1" destOrd="0" parTransId="{FC6DB227-815B-4B58-8708-7BD79C02BA32}" sibTransId="{3D13141A-367C-4A0E-98F6-1195CF050774}"/>
    <dgm:cxn modelId="{4F47D6D6-4022-4E05-8CF7-4F1E16C1026B}" type="presOf" srcId="{ED3EC608-5B37-4280-A81C-8782D9C41588}" destId="{BB72A55F-76BC-4301-8830-CA4BA2B2CE26}" srcOrd="0" destOrd="0" presId="urn:microsoft.com/office/officeart/2005/8/layout/hierarchy6"/>
    <dgm:cxn modelId="{FE5514DC-A08D-48FE-B3D2-E71BDAE8F5ED}" type="presOf" srcId="{008FA1DD-88D2-42C1-B5F1-AFB5A64D3361}" destId="{C21D4EFB-0E3B-4D91-8904-B2FC92F4FA77}" srcOrd="0" destOrd="0" presId="urn:microsoft.com/office/officeart/2005/8/layout/hierarchy6"/>
    <dgm:cxn modelId="{4EDBFAE1-538D-465B-BFA8-9BCE8A1F2792}" srcId="{8275D0B4-5781-4DDA-82FD-361E32B40995}" destId="{A17E808A-2EFC-4A3A-921E-5CBDE010CB0C}" srcOrd="0" destOrd="0" parTransId="{5E444D5B-5504-488C-8527-8A63AB74F731}" sibTransId="{2AAFCC33-02A9-460E-ADEE-1E8211981CD8}"/>
    <dgm:cxn modelId="{D22205E4-7193-4574-B75E-844887985645}" srcId="{7DC901CD-C4E7-4B92-921F-270ED2F67AC4}" destId="{F764A1BD-014B-4974-B793-24ED003B2CD4}" srcOrd="0" destOrd="0" parTransId="{5530AC90-A215-4FFE-A699-A2B0AAD936A6}" sibTransId="{D0ED6A28-557B-4E9F-B363-66963FA96AB9}"/>
    <dgm:cxn modelId="{596C68EF-ED68-4E77-9D67-AB25C5DFAB5B}" type="presOf" srcId="{B7C53D82-55BC-4B34-9354-AF8AEC161B07}" destId="{52E5B372-12BA-440D-B621-BE688F28EAFA}" srcOrd="0" destOrd="0" presId="urn:microsoft.com/office/officeart/2005/8/layout/hierarchy6"/>
    <dgm:cxn modelId="{0FDFC6F4-69D6-497C-BC62-53910E1095F6}" type="presOf" srcId="{5530AC90-A215-4FFE-A699-A2B0AAD936A6}" destId="{DEF8AD5E-6654-4A48-BF50-582B845170A9}" srcOrd="0" destOrd="0" presId="urn:microsoft.com/office/officeart/2005/8/layout/hierarchy6"/>
    <dgm:cxn modelId="{DE2959FF-202D-4888-90B3-5A48C6CA804D}" type="presOf" srcId="{CC64DB2B-432E-4967-8D3A-0FDC76CED96F}" destId="{DF9984EE-C570-4CC6-8672-2142FC13D42C}" srcOrd="0" destOrd="0" presId="urn:microsoft.com/office/officeart/2005/8/layout/hierarchy6"/>
    <dgm:cxn modelId="{BB8CA5AA-349A-4ADD-95D0-40811AC8E253}" type="presParOf" srcId="{6F57B55D-1357-4410-B36C-E6F861F5B5A4}" destId="{8AB24C30-BF2A-4B89-811C-E7642271B014}" srcOrd="0" destOrd="0" presId="urn:microsoft.com/office/officeart/2005/8/layout/hierarchy6"/>
    <dgm:cxn modelId="{73E769A1-C17A-45DE-A797-385C163146EE}" type="presParOf" srcId="{8AB24C30-BF2A-4B89-811C-E7642271B014}" destId="{39EF62A6-8CAB-4D55-A32F-0E7B2F63356F}" srcOrd="0" destOrd="0" presId="urn:microsoft.com/office/officeart/2005/8/layout/hierarchy6"/>
    <dgm:cxn modelId="{92ED2334-D41C-45B1-B775-4C6134641513}" type="presParOf" srcId="{39EF62A6-8CAB-4D55-A32F-0E7B2F63356F}" destId="{8EE144A9-C978-4B85-81C3-0A14621F233E}" srcOrd="0" destOrd="0" presId="urn:microsoft.com/office/officeart/2005/8/layout/hierarchy6"/>
    <dgm:cxn modelId="{CB96654C-BB4B-43D6-A2BA-92D6C6F9416E}" type="presParOf" srcId="{8EE144A9-C978-4B85-81C3-0A14621F233E}" destId="{327DF911-33EC-451F-8DB0-5D96C3B7431E}" srcOrd="0" destOrd="0" presId="urn:microsoft.com/office/officeart/2005/8/layout/hierarchy6"/>
    <dgm:cxn modelId="{0CAD6FE9-5C5A-4A50-8B86-126CCC575564}" type="presParOf" srcId="{8EE144A9-C978-4B85-81C3-0A14621F233E}" destId="{8D473164-8660-4666-881D-D77FCA63F20D}" srcOrd="1" destOrd="0" presId="urn:microsoft.com/office/officeart/2005/8/layout/hierarchy6"/>
    <dgm:cxn modelId="{1AFF3D75-44C8-4BAC-94E9-B027F4A1787E}" type="presParOf" srcId="{8D473164-8660-4666-881D-D77FCA63F20D}" destId="{A455A609-E3E5-4EDA-91FD-A1365D587C82}" srcOrd="0" destOrd="0" presId="urn:microsoft.com/office/officeart/2005/8/layout/hierarchy6"/>
    <dgm:cxn modelId="{0D89F45F-524E-47F2-8E07-2731787F8A93}" type="presParOf" srcId="{8D473164-8660-4666-881D-D77FCA63F20D}" destId="{F17937E3-3310-421B-AAA8-B8C291C8867E}" srcOrd="1" destOrd="0" presId="urn:microsoft.com/office/officeart/2005/8/layout/hierarchy6"/>
    <dgm:cxn modelId="{400573F1-F942-4BD1-B004-9E5665A75A78}" type="presParOf" srcId="{F17937E3-3310-421B-AAA8-B8C291C8867E}" destId="{773209ED-47A7-4F7C-AF8B-7733796AA393}" srcOrd="0" destOrd="0" presId="urn:microsoft.com/office/officeart/2005/8/layout/hierarchy6"/>
    <dgm:cxn modelId="{439B6B78-FFDA-4A35-99DC-7F185B8B4ED7}" type="presParOf" srcId="{F17937E3-3310-421B-AAA8-B8C291C8867E}" destId="{A8ADBE00-7022-4A64-8D10-D2E24A48661D}" srcOrd="1" destOrd="0" presId="urn:microsoft.com/office/officeart/2005/8/layout/hierarchy6"/>
    <dgm:cxn modelId="{DBA1278D-F9AC-4B5F-A027-D1B6C476A1D6}" type="presParOf" srcId="{A8ADBE00-7022-4A64-8D10-D2E24A48661D}" destId="{134648C0-F2EB-4FAD-BF30-A8361A4221E2}" srcOrd="0" destOrd="0" presId="urn:microsoft.com/office/officeart/2005/8/layout/hierarchy6"/>
    <dgm:cxn modelId="{F4827902-0B54-4026-8B6E-EF0682C6B31C}" type="presParOf" srcId="{A8ADBE00-7022-4A64-8D10-D2E24A48661D}" destId="{79F0A539-1915-470D-9481-808C39534C7F}" srcOrd="1" destOrd="0" presId="urn:microsoft.com/office/officeart/2005/8/layout/hierarchy6"/>
    <dgm:cxn modelId="{AAA4D99E-656B-4D05-81EC-F92B827530A1}" type="presParOf" srcId="{79F0A539-1915-470D-9481-808C39534C7F}" destId="{DF9984EE-C570-4CC6-8672-2142FC13D42C}" srcOrd="0" destOrd="0" presId="urn:microsoft.com/office/officeart/2005/8/layout/hierarchy6"/>
    <dgm:cxn modelId="{41572985-C35F-472E-BF73-B3E7603DE148}" type="presParOf" srcId="{79F0A539-1915-470D-9481-808C39534C7F}" destId="{E5B7C945-CE93-4936-B749-8109B0CCF6C6}" srcOrd="1" destOrd="0" presId="urn:microsoft.com/office/officeart/2005/8/layout/hierarchy6"/>
    <dgm:cxn modelId="{A5E6230D-950C-4F15-B6B9-53A1FAE9FB4E}" type="presParOf" srcId="{A8ADBE00-7022-4A64-8D10-D2E24A48661D}" destId="{458B8423-69CE-4835-9C52-395BC1471932}" srcOrd="2" destOrd="0" presId="urn:microsoft.com/office/officeart/2005/8/layout/hierarchy6"/>
    <dgm:cxn modelId="{CAC3A72A-484E-4D72-B0B5-34D69A2EBC7F}" type="presParOf" srcId="{A8ADBE00-7022-4A64-8D10-D2E24A48661D}" destId="{23D28C41-6ADF-4A61-887F-B0C788688265}" srcOrd="3" destOrd="0" presId="urn:microsoft.com/office/officeart/2005/8/layout/hierarchy6"/>
    <dgm:cxn modelId="{0A2515D7-DC2E-419D-BA6B-40EE3783E00F}" type="presParOf" srcId="{23D28C41-6ADF-4A61-887F-B0C788688265}" destId="{FE074314-AB3E-4FA2-9EC1-95BE1F04DB2A}" srcOrd="0" destOrd="0" presId="urn:microsoft.com/office/officeart/2005/8/layout/hierarchy6"/>
    <dgm:cxn modelId="{11B7257F-13E3-4EC9-AA33-7CB830CC3A76}" type="presParOf" srcId="{23D28C41-6ADF-4A61-887F-B0C788688265}" destId="{C351D073-4918-45D0-9714-DE41B730D537}" srcOrd="1" destOrd="0" presId="urn:microsoft.com/office/officeart/2005/8/layout/hierarchy6"/>
    <dgm:cxn modelId="{B4A8C36A-55FA-4605-A9F0-77E90F37C50B}" type="presParOf" srcId="{8D473164-8660-4666-881D-D77FCA63F20D}" destId="{57950E10-C1C8-4DFF-9CCB-5DD92547E903}" srcOrd="2" destOrd="0" presId="urn:microsoft.com/office/officeart/2005/8/layout/hierarchy6"/>
    <dgm:cxn modelId="{D0AC9E2B-5809-4163-9ADE-EFDC9FC705F9}" type="presParOf" srcId="{8D473164-8660-4666-881D-D77FCA63F20D}" destId="{61B48EE7-1E29-426B-9659-095EDEC8D602}" srcOrd="3" destOrd="0" presId="urn:microsoft.com/office/officeart/2005/8/layout/hierarchy6"/>
    <dgm:cxn modelId="{7A71B3EC-285E-4C78-A2D1-713D27C6DC31}" type="presParOf" srcId="{61B48EE7-1E29-426B-9659-095EDEC8D602}" destId="{443C0499-CB3B-405E-BE37-EEAC07A9C064}" srcOrd="0" destOrd="0" presId="urn:microsoft.com/office/officeart/2005/8/layout/hierarchy6"/>
    <dgm:cxn modelId="{F073A811-FC51-443B-BEB4-ED975EC64329}" type="presParOf" srcId="{61B48EE7-1E29-426B-9659-095EDEC8D602}" destId="{6E4C737F-6644-4540-A4D2-3F131890277A}" srcOrd="1" destOrd="0" presId="urn:microsoft.com/office/officeart/2005/8/layout/hierarchy6"/>
    <dgm:cxn modelId="{64AFE8CC-E5CF-4BFF-9B66-42EDBDBEA8FA}" type="presParOf" srcId="{6E4C737F-6644-4540-A4D2-3F131890277A}" destId="{DEF8AD5E-6654-4A48-BF50-582B845170A9}" srcOrd="0" destOrd="0" presId="urn:microsoft.com/office/officeart/2005/8/layout/hierarchy6"/>
    <dgm:cxn modelId="{8A0CFBF6-03E5-46EB-B56C-D183E420C85F}" type="presParOf" srcId="{6E4C737F-6644-4540-A4D2-3F131890277A}" destId="{84913653-6207-4EAC-9110-815881862E70}" srcOrd="1" destOrd="0" presId="urn:microsoft.com/office/officeart/2005/8/layout/hierarchy6"/>
    <dgm:cxn modelId="{3654D5C0-FF11-40F3-93F8-497F39D741D0}" type="presParOf" srcId="{84913653-6207-4EAC-9110-815881862E70}" destId="{C104DAE4-8404-4667-8150-DA23015B6515}" srcOrd="0" destOrd="0" presId="urn:microsoft.com/office/officeart/2005/8/layout/hierarchy6"/>
    <dgm:cxn modelId="{4FCE4A65-F677-4EBF-ADEE-28475D23D386}" type="presParOf" srcId="{84913653-6207-4EAC-9110-815881862E70}" destId="{72444485-39FB-4255-B00A-74DFBF73C9C5}" srcOrd="1" destOrd="0" presId="urn:microsoft.com/office/officeart/2005/8/layout/hierarchy6"/>
    <dgm:cxn modelId="{8C87D90E-C9AC-4402-9401-514091B24201}" type="presParOf" srcId="{72444485-39FB-4255-B00A-74DFBF73C9C5}" destId="{7F014D0A-1D36-4D3A-9EC2-AF31DD6D877B}" srcOrd="0" destOrd="0" presId="urn:microsoft.com/office/officeart/2005/8/layout/hierarchy6"/>
    <dgm:cxn modelId="{45A4BB44-720A-4A87-95C0-33D9DAB47029}" type="presParOf" srcId="{72444485-39FB-4255-B00A-74DFBF73C9C5}" destId="{F6369BEE-12DE-4EA3-8564-A57FD1EAE094}" srcOrd="1" destOrd="0" presId="urn:microsoft.com/office/officeart/2005/8/layout/hierarchy6"/>
    <dgm:cxn modelId="{B025E42A-4E5F-4E79-AFB5-777C3E757776}" type="presParOf" srcId="{F6369BEE-12DE-4EA3-8564-A57FD1EAE094}" destId="{BB72A55F-76BC-4301-8830-CA4BA2B2CE26}" srcOrd="0" destOrd="0" presId="urn:microsoft.com/office/officeart/2005/8/layout/hierarchy6"/>
    <dgm:cxn modelId="{14D10CD7-DEFF-475F-AA68-BE50429A1CFD}" type="presParOf" srcId="{F6369BEE-12DE-4EA3-8564-A57FD1EAE094}" destId="{5016614E-EAAE-4BDA-AF76-FDDDEF19483C}" srcOrd="1" destOrd="0" presId="urn:microsoft.com/office/officeart/2005/8/layout/hierarchy6"/>
    <dgm:cxn modelId="{A60C5741-9D9B-4734-A563-DC81A435A899}" type="presParOf" srcId="{72444485-39FB-4255-B00A-74DFBF73C9C5}" destId="{54B7E7AB-057F-4055-BAEC-6FB74EBBE6C2}" srcOrd="2" destOrd="0" presId="urn:microsoft.com/office/officeart/2005/8/layout/hierarchy6"/>
    <dgm:cxn modelId="{AB8EF1B8-F4B1-478E-8053-E3CE4D2C2566}" type="presParOf" srcId="{72444485-39FB-4255-B00A-74DFBF73C9C5}" destId="{712BA67D-78CF-453C-B568-9709C402811F}" srcOrd="3" destOrd="0" presId="urn:microsoft.com/office/officeart/2005/8/layout/hierarchy6"/>
    <dgm:cxn modelId="{57FCCCA9-C99A-42AE-A4EE-47C8C784BAFB}" type="presParOf" srcId="{712BA67D-78CF-453C-B568-9709C402811F}" destId="{2BF0D3AA-B6E1-477F-819A-EBCABD4F77ED}" srcOrd="0" destOrd="0" presId="urn:microsoft.com/office/officeart/2005/8/layout/hierarchy6"/>
    <dgm:cxn modelId="{C6749E54-5780-4B21-8FD8-CB61F5B49B71}" type="presParOf" srcId="{712BA67D-78CF-453C-B568-9709C402811F}" destId="{76C4B7A4-6CF5-45FD-853F-A67F7D545968}" srcOrd="1" destOrd="0" presId="urn:microsoft.com/office/officeart/2005/8/layout/hierarchy6"/>
    <dgm:cxn modelId="{FE3E434D-4FBB-428A-9D16-2CAFD07762DC}" type="presParOf" srcId="{6E4C737F-6644-4540-A4D2-3F131890277A}" destId="{74A71CB0-3D49-4761-899F-8DD95C74575D}" srcOrd="2" destOrd="0" presId="urn:microsoft.com/office/officeart/2005/8/layout/hierarchy6"/>
    <dgm:cxn modelId="{F00EB995-82FE-4840-B7F9-B4F77409A5B3}" type="presParOf" srcId="{6E4C737F-6644-4540-A4D2-3F131890277A}" destId="{7DFC82F9-8AC9-42CA-97D2-5D5BB7086C31}" srcOrd="3" destOrd="0" presId="urn:microsoft.com/office/officeart/2005/8/layout/hierarchy6"/>
    <dgm:cxn modelId="{78484AC5-981C-4335-B72E-4A9246BA6CCE}" type="presParOf" srcId="{7DFC82F9-8AC9-42CA-97D2-5D5BB7086C31}" destId="{42387D12-0120-4AA2-9C99-9E8347ED1AFF}" srcOrd="0" destOrd="0" presId="urn:microsoft.com/office/officeart/2005/8/layout/hierarchy6"/>
    <dgm:cxn modelId="{C8FDE071-4994-474D-AF63-FDE6999B79AB}" type="presParOf" srcId="{7DFC82F9-8AC9-42CA-97D2-5D5BB7086C31}" destId="{D86289D7-F342-4626-9ADD-C0986F4540C2}" srcOrd="1" destOrd="0" presId="urn:microsoft.com/office/officeart/2005/8/layout/hierarchy6"/>
    <dgm:cxn modelId="{B40A5667-55E9-4E39-B668-21FC41F64014}" type="presParOf" srcId="{D86289D7-F342-4626-9ADD-C0986F4540C2}" destId="{1E46B2F7-FD1C-4A5F-B542-EE61AAC0AAC8}" srcOrd="0" destOrd="0" presId="urn:microsoft.com/office/officeart/2005/8/layout/hierarchy6"/>
    <dgm:cxn modelId="{AA419854-1A57-4A53-8B3F-01B9DE6633D8}" type="presParOf" srcId="{D86289D7-F342-4626-9ADD-C0986F4540C2}" destId="{261F7DB3-2448-4D24-A201-CB9B14511FA8}" srcOrd="1" destOrd="0" presId="urn:microsoft.com/office/officeart/2005/8/layout/hierarchy6"/>
    <dgm:cxn modelId="{744DD3FF-F2B1-4639-9C4E-3B3D3FB93860}" type="presParOf" srcId="{261F7DB3-2448-4D24-A201-CB9B14511FA8}" destId="{C21D4EFB-0E3B-4D91-8904-B2FC92F4FA77}" srcOrd="0" destOrd="0" presId="urn:microsoft.com/office/officeart/2005/8/layout/hierarchy6"/>
    <dgm:cxn modelId="{A6115E88-2B84-4D54-8002-F3A5C45DEAB9}" type="presParOf" srcId="{261F7DB3-2448-4D24-A201-CB9B14511FA8}" destId="{57DEA56A-04E6-4AD7-A375-1AA0540327CF}" srcOrd="1" destOrd="0" presId="urn:microsoft.com/office/officeart/2005/8/layout/hierarchy6"/>
    <dgm:cxn modelId="{971D2EC1-4881-41AC-839A-B4F38FDBB125}" type="presParOf" srcId="{D86289D7-F342-4626-9ADD-C0986F4540C2}" destId="{9F4DD3DC-DF73-4CCB-AD6B-3845E043B55A}" srcOrd="2" destOrd="0" presId="urn:microsoft.com/office/officeart/2005/8/layout/hierarchy6"/>
    <dgm:cxn modelId="{A46DDC5E-EC2B-4D89-9931-3AFFA5CE5E7A}" type="presParOf" srcId="{D86289D7-F342-4626-9ADD-C0986F4540C2}" destId="{76B4CEEB-5274-49C8-BFDF-B46F5E0EF1D4}" srcOrd="3" destOrd="0" presId="urn:microsoft.com/office/officeart/2005/8/layout/hierarchy6"/>
    <dgm:cxn modelId="{7F57F2EE-2939-4F43-8CA5-A6B84B8A0625}" type="presParOf" srcId="{76B4CEEB-5274-49C8-BFDF-B46F5E0EF1D4}" destId="{6D002CF8-6536-43EE-AFC9-2D20B4D73251}" srcOrd="0" destOrd="0" presId="urn:microsoft.com/office/officeart/2005/8/layout/hierarchy6"/>
    <dgm:cxn modelId="{DA5BC216-11D5-445F-83A0-E30E54FD17EA}" type="presParOf" srcId="{76B4CEEB-5274-49C8-BFDF-B46F5E0EF1D4}" destId="{103935FA-D682-4F02-93B3-EB8418457E36}" srcOrd="1" destOrd="0" presId="urn:microsoft.com/office/officeart/2005/8/layout/hierarchy6"/>
    <dgm:cxn modelId="{E8319E72-09F6-456C-8298-4CB5C1A3E8CC}" type="presParOf" srcId="{103935FA-D682-4F02-93B3-EB8418457E36}" destId="{817261A9-3D03-4DAE-90A7-35DAADA3B02C}" srcOrd="0" destOrd="0" presId="urn:microsoft.com/office/officeart/2005/8/layout/hierarchy6"/>
    <dgm:cxn modelId="{B0BA18D3-A4BE-40A9-8FAE-1070B210A841}" type="presParOf" srcId="{103935FA-D682-4F02-93B3-EB8418457E36}" destId="{B63B8DC9-559F-4A9E-8FB8-ECF7D7288852}" srcOrd="1" destOrd="0" presId="urn:microsoft.com/office/officeart/2005/8/layout/hierarchy6"/>
    <dgm:cxn modelId="{8B5E4E9A-A665-48D1-A4A0-78C9F42A568F}" type="presParOf" srcId="{B63B8DC9-559F-4A9E-8FB8-ECF7D7288852}" destId="{D194EF3F-BF62-4181-80D4-A8BA65E15053}" srcOrd="0" destOrd="0" presId="urn:microsoft.com/office/officeart/2005/8/layout/hierarchy6"/>
    <dgm:cxn modelId="{3B310B97-2AFB-4AB1-AF1A-CA239EBAB7EE}" type="presParOf" srcId="{B63B8DC9-559F-4A9E-8FB8-ECF7D7288852}" destId="{CFD86FAA-3F58-4283-8C79-A5299405E147}" srcOrd="1" destOrd="0" presId="urn:microsoft.com/office/officeart/2005/8/layout/hierarchy6"/>
    <dgm:cxn modelId="{E5F80968-5F96-4C98-B50E-FFE817F65326}" type="presParOf" srcId="{103935FA-D682-4F02-93B3-EB8418457E36}" destId="{52E5B372-12BA-440D-B621-BE688F28EAFA}" srcOrd="2" destOrd="0" presId="urn:microsoft.com/office/officeart/2005/8/layout/hierarchy6"/>
    <dgm:cxn modelId="{E9BC03EB-03A2-4F7E-91B2-D5CA2B8DA79E}" type="presParOf" srcId="{103935FA-D682-4F02-93B3-EB8418457E36}" destId="{60889B65-5E10-4E27-A801-B9F1ACDBBF79}" srcOrd="3" destOrd="0" presId="urn:microsoft.com/office/officeart/2005/8/layout/hierarchy6"/>
    <dgm:cxn modelId="{16560484-09DB-4168-83CA-52BFF4D1C1B3}" type="presParOf" srcId="{60889B65-5E10-4E27-A801-B9F1ACDBBF79}" destId="{23CDA40E-E58E-4A2A-A5BB-0E1C1CCFA50A}" srcOrd="0" destOrd="0" presId="urn:microsoft.com/office/officeart/2005/8/layout/hierarchy6"/>
    <dgm:cxn modelId="{8EE0BE78-72B6-4492-9B1E-6B21506BB03B}" type="presParOf" srcId="{60889B65-5E10-4E27-A801-B9F1ACDBBF79}" destId="{9B9291B1-326B-4917-95F3-2D47899E9502}" srcOrd="1" destOrd="0" presId="urn:microsoft.com/office/officeart/2005/8/layout/hierarchy6"/>
    <dgm:cxn modelId="{8CD18824-57BA-4074-BD03-E3C348A88BEB}" type="presParOf" srcId="{6F57B55D-1357-4410-B36C-E6F861F5B5A4}" destId="{F8DAFDCF-CEBF-4C41-A703-DC3AC53D493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86BC9F-6F1B-468B-B7B5-649C99F19E6A}" type="doc">
      <dgm:prSet loTypeId="urn:microsoft.com/office/officeart/2005/8/layout/hierarchy6" loCatId="hierarchy" qsTypeId="urn:microsoft.com/office/officeart/2005/8/quickstyle/simple4" qsCatId="simple" csTypeId="urn:microsoft.com/office/officeart/2005/8/colors/accent1_2" csCatId="accent1" phldr="1"/>
      <dgm:spPr/>
      <dgm:t>
        <a:bodyPr/>
        <a:lstStyle/>
        <a:p>
          <a:endParaRPr lang="en-IN"/>
        </a:p>
      </dgm:t>
    </dgm:pt>
    <dgm:pt modelId="{8275D0B4-5781-4DDA-82FD-361E32B40995}">
      <dgm:prSet phldrT="[Text]"/>
      <dgm:spPr/>
      <dgm:t>
        <a:bodyPr/>
        <a:lstStyle/>
        <a:p>
          <a:r>
            <a:rPr lang="en-IN" dirty="0"/>
            <a:t>512</a:t>
          </a:r>
        </a:p>
      </dgm:t>
    </dgm:pt>
    <dgm:pt modelId="{08D48A71-CF81-4592-A38B-52BA66793EFE}" type="parTrans" cxnId="{74A7AE18-4FAE-4F74-8919-EB5DB1467056}">
      <dgm:prSet/>
      <dgm:spPr/>
      <dgm:t>
        <a:bodyPr/>
        <a:lstStyle/>
        <a:p>
          <a:endParaRPr lang="en-IN"/>
        </a:p>
      </dgm:t>
    </dgm:pt>
    <dgm:pt modelId="{2D7ACC2E-759A-4391-A4AB-A58F897CDC9A}" type="sibTrans" cxnId="{74A7AE18-4FAE-4F74-8919-EB5DB1467056}">
      <dgm:prSet/>
      <dgm:spPr/>
      <dgm:t>
        <a:bodyPr/>
        <a:lstStyle/>
        <a:p>
          <a:endParaRPr lang="en-IN"/>
        </a:p>
      </dgm:t>
    </dgm:pt>
    <dgm:pt modelId="{A17E808A-2EFC-4A3A-921E-5CBDE010CB0C}">
      <dgm:prSet phldrT="[Text]"/>
      <dgm:spPr/>
      <dgm:t>
        <a:bodyPr/>
        <a:lstStyle/>
        <a:p>
          <a:r>
            <a:rPr lang="en-IN" dirty="0"/>
            <a:t>256</a:t>
          </a:r>
        </a:p>
      </dgm:t>
    </dgm:pt>
    <dgm:pt modelId="{5E444D5B-5504-488C-8527-8A63AB74F731}" type="parTrans" cxnId="{4EDBFAE1-538D-465B-BFA8-9BCE8A1F2792}">
      <dgm:prSet/>
      <dgm:spPr/>
      <dgm:t>
        <a:bodyPr/>
        <a:lstStyle/>
        <a:p>
          <a:endParaRPr lang="en-IN"/>
        </a:p>
      </dgm:t>
    </dgm:pt>
    <dgm:pt modelId="{2AAFCC33-02A9-460E-ADEE-1E8211981CD8}" type="sibTrans" cxnId="{4EDBFAE1-538D-465B-BFA8-9BCE8A1F2792}">
      <dgm:prSet/>
      <dgm:spPr/>
      <dgm:t>
        <a:bodyPr/>
        <a:lstStyle/>
        <a:p>
          <a:endParaRPr lang="en-IN"/>
        </a:p>
      </dgm:t>
    </dgm:pt>
    <dgm:pt modelId="{CC64DB2B-432E-4967-8D3A-0FDC76CED96F}">
      <dgm:prSet phldrT="[Text]"/>
      <dgm:spPr/>
      <dgm:t>
        <a:bodyPr/>
        <a:lstStyle/>
        <a:p>
          <a:r>
            <a:rPr lang="en-IN" dirty="0"/>
            <a:t>128</a:t>
          </a:r>
        </a:p>
      </dgm:t>
    </dgm:pt>
    <dgm:pt modelId="{8A6B10B3-A5F3-4CBA-82FB-C3B9FD8FC111}" type="parTrans" cxnId="{8F101E00-21F1-482B-AB0E-739B1FE1478A}">
      <dgm:prSet/>
      <dgm:spPr/>
      <dgm:t>
        <a:bodyPr/>
        <a:lstStyle/>
        <a:p>
          <a:endParaRPr lang="en-IN"/>
        </a:p>
      </dgm:t>
    </dgm:pt>
    <dgm:pt modelId="{7A585830-3539-4C57-B47C-A4B64C612DFF}" type="sibTrans" cxnId="{8F101E00-21F1-482B-AB0E-739B1FE1478A}">
      <dgm:prSet/>
      <dgm:spPr/>
      <dgm:t>
        <a:bodyPr/>
        <a:lstStyle/>
        <a:p>
          <a:endParaRPr lang="en-IN"/>
        </a:p>
      </dgm:t>
    </dgm:pt>
    <dgm:pt modelId="{74CDDB15-E5B1-414E-8FD2-DF446D5D34AD}">
      <dgm:prSet phldrT="[Text]"/>
      <dgm:spPr/>
      <dgm:t>
        <a:bodyPr/>
        <a:lstStyle/>
        <a:p>
          <a:r>
            <a:rPr lang="en-IN" dirty="0"/>
            <a:t>128</a:t>
          </a:r>
        </a:p>
      </dgm:t>
    </dgm:pt>
    <dgm:pt modelId="{FC6DB227-815B-4B58-8708-7BD79C02BA32}" type="parTrans" cxnId="{BFBAA4CC-83F5-45F5-8193-48762BD95B9F}">
      <dgm:prSet/>
      <dgm:spPr/>
      <dgm:t>
        <a:bodyPr/>
        <a:lstStyle/>
        <a:p>
          <a:endParaRPr lang="en-IN"/>
        </a:p>
      </dgm:t>
    </dgm:pt>
    <dgm:pt modelId="{3D13141A-367C-4A0E-98F6-1195CF050774}" type="sibTrans" cxnId="{BFBAA4CC-83F5-45F5-8193-48762BD95B9F}">
      <dgm:prSet/>
      <dgm:spPr/>
      <dgm:t>
        <a:bodyPr/>
        <a:lstStyle/>
        <a:p>
          <a:endParaRPr lang="en-IN"/>
        </a:p>
      </dgm:t>
    </dgm:pt>
    <dgm:pt modelId="{7DC901CD-C4E7-4B92-921F-270ED2F67AC4}">
      <dgm:prSet phldrT="[Text]"/>
      <dgm:spPr/>
      <dgm:t>
        <a:bodyPr/>
        <a:lstStyle/>
        <a:p>
          <a:r>
            <a:rPr lang="en-IN" dirty="0"/>
            <a:t>256</a:t>
          </a:r>
        </a:p>
      </dgm:t>
    </dgm:pt>
    <dgm:pt modelId="{2F1B97DA-5E0C-43D9-AD88-61395F16D32D}" type="parTrans" cxnId="{6D494B70-BBF8-41DD-A568-B4DF6104025A}">
      <dgm:prSet/>
      <dgm:spPr/>
      <dgm:t>
        <a:bodyPr/>
        <a:lstStyle/>
        <a:p>
          <a:endParaRPr lang="en-IN"/>
        </a:p>
      </dgm:t>
    </dgm:pt>
    <dgm:pt modelId="{6400E644-F591-4B7A-8A52-4963D3B181E0}" type="sibTrans" cxnId="{6D494B70-BBF8-41DD-A568-B4DF6104025A}">
      <dgm:prSet/>
      <dgm:spPr/>
      <dgm:t>
        <a:bodyPr/>
        <a:lstStyle/>
        <a:p>
          <a:endParaRPr lang="en-IN"/>
        </a:p>
      </dgm:t>
    </dgm:pt>
    <dgm:pt modelId="{F764A1BD-014B-4974-B793-24ED003B2CD4}">
      <dgm:prSet phldrT="[Text]"/>
      <dgm:spPr/>
      <dgm:t>
        <a:bodyPr/>
        <a:lstStyle/>
        <a:p>
          <a:r>
            <a:rPr lang="en-IN" dirty="0"/>
            <a:t>128</a:t>
          </a:r>
        </a:p>
      </dgm:t>
    </dgm:pt>
    <dgm:pt modelId="{5530AC90-A215-4FFE-A699-A2B0AAD936A6}" type="parTrans" cxnId="{D22205E4-7193-4574-B75E-844887985645}">
      <dgm:prSet/>
      <dgm:spPr/>
      <dgm:t>
        <a:bodyPr/>
        <a:lstStyle/>
        <a:p>
          <a:endParaRPr lang="en-IN"/>
        </a:p>
      </dgm:t>
    </dgm:pt>
    <dgm:pt modelId="{D0ED6A28-557B-4E9F-B363-66963FA96AB9}" type="sibTrans" cxnId="{D22205E4-7193-4574-B75E-844887985645}">
      <dgm:prSet/>
      <dgm:spPr/>
      <dgm:t>
        <a:bodyPr/>
        <a:lstStyle/>
        <a:p>
          <a:endParaRPr lang="en-IN"/>
        </a:p>
      </dgm:t>
    </dgm:pt>
    <dgm:pt modelId="{DBFB6F71-529E-4FD8-AC11-EC32F4794418}">
      <dgm:prSet phldrT="[Text]"/>
      <dgm:spPr/>
      <dgm:t>
        <a:bodyPr/>
        <a:lstStyle/>
        <a:p>
          <a:r>
            <a:rPr lang="en-IN" dirty="0"/>
            <a:t>128</a:t>
          </a:r>
        </a:p>
      </dgm:t>
    </dgm:pt>
    <dgm:pt modelId="{AD9F3E0C-165B-420D-8BF4-C1F80CD9A35E}" type="parTrans" cxnId="{364E2D7C-FE12-45C4-BF22-D02DFF5D2C4F}">
      <dgm:prSet/>
      <dgm:spPr/>
      <dgm:t>
        <a:bodyPr/>
        <a:lstStyle/>
        <a:p>
          <a:endParaRPr lang="en-IN"/>
        </a:p>
      </dgm:t>
    </dgm:pt>
    <dgm:pt modelId="{AB5E1CEB-79B3-4622-9E05-6938C1BEC042}" type="sibTrans" cxnId="{364E2D7C-FE12-45C4-BF22-D02DFF5D2C4F}">
      <dgm:prSet/>
      <dgm:spPr/>
      <dgm:t>
        <a:bodyPr/>
        <a:lstStyle/>
        <a:p>
          <a:endParaRPr lang="en-IN"/>
        </a:p>
      </dgm:t>
    </dgm:pt>
    <dgm:pt modelId="{ED3EC608-5B37-4280-A81C-8782D9C41588}">
      <dgm:prSet phldrT="[Text]"/>
      <dgm:spPr/>
      <dgm:t>
        <a:bodyPr/>
        <a:lstStyle/>
        <a:p>
          <a:r>
            <a:rPr lang="en-IN" dirty="0"/>
            <a:t>64</a:t>
          </a:r>
        </a:p>
      </dgm:t>
    </dgm:pt>
    <dgm:pt modelId="{832654CE-3C84-47E6-8538-038A82A9D0B2}" type="parTrans" cxnId="{1C21F271-8058-486B-A970-80E9B6DCE15E}">
      <dgm:prSet/>
      <dgm:spPr/>
      <dgm:t>
        <a:bodyPr/>
        <a:lstStyle/>
        <a:p>
          <a:endParaRPr lang="en-IN"/>
        </a:p>
      </dgm:t>
    </dgm:pt>
    <dgm:pt modelId="{75A33C7B-1756-4F16-BF1D-C7EA256D7E84}" type="sibTrans" cxnId="{1C21F271-8058-486B-A970-80E9B6DCE15E}">
      <dgm:prSet/>
      <dgm:spPr/>
      <dgm:t>
        <a:bodyPr/>
        <a:lstStyle/>
        <a:p>
          <a:endParaRPr lang="en-IN"/>
        </a:p>
      </dgm:t>
    </dgm:pt>
    <dgm:pt modelId="{74B5518D-96B3-4E83-A0F0-AC212F3B7716}">
      <dgm:prSet phldrT="[Text]"/>
      <dgm:spPr/>
      <dgm:t>
        <a:bodyPr/>
        <a:lstStyle/>
        <a:p>
          <a:r>
            <a:rPr lang="en-IN" dirty="0"/>
            <a:t>64</a:t>
          </a:r>
        </a:p>
      </dgm:t>
    </dgm:pt>
    <dgm:pt modelId="{C981A7D0-6783-4D0B-A20C-E7F6D079D919}" type="parTrans" cxnId="{67C1BB43-5232-4AC8-A27E-0B67928087FB}">
      <dgm:prSet/>
      <dgm:spPr/>
      <dgm:t>
        <a:bodyPr/>
        <a:lstStyle/>
        <a:p>
          <a:endParaRPr lang="en-IN"/>
        </a:p>
      </dgm:t>
    </dgm:pt>
    <dgm:pt modelId="{6410FDBE-4AF5-4D65-BD82-C861FD97FCA3}" type="sibTrans" cxnId="{67C1BB43-5232-4AC8-A27E-0B67928087FB}">
      <dgm:prSet/>
      <dgm:spPr/>
      <dgm:t>
        <a:bodyPr/>
        <a:lstStyle/>
        <a:p>
          <a:endParaRPr lang="en-IN"/>
        </a:p>
      </dgm:t>
    </dgm:pt>
    <dgm:pt modelId="{008FA1DD-88D2-42C1-B5F1-AFB5A64D3361}">
      <dgm:prSet phldrT="[Text]"/>
      <dgm:spPr/>
      <dgm:t>
        <a:bodyPr/>
        <a:lstStyle/>
        <a:p>
          <a:r>
            <a:rPr lang="en-IN" dirty="0"/>
            <a:t>64</a:t>
          </a:r>
        </a:p>
      </dgm:t>
    </dgm:pt>
    <dgm:pt modelId="{6AC0F715-73A6-4D03-B3A8-E25199B8E2E7}" type="parTrans" cxnId="{3769764C-F810-477B-94F2-DB05645FCAB7}">
      <dgm:prSet/>
      <dgm:spPr/>
      <dgm:t>
        <a:bodyPr/>
        <a:lstStyle/>
        <a:p>
          <a:endParaRPr lang="en-IN"/>
        </a:p>
      </dgm:t>
    </dgm:pt>
    <dgm:pt modelId="{B92164AF-BCBB-4ECC-9C67-CA1E554C4ADB}" type="sibTrans" cxnId="{3769764C-F810-477B-94F2-DB05645FCAB7}">
      <dgm:prSet/>
      <dgm:spPr/>
      <dgm:t>
        <a:bodyPr/>
        <a:lstStyle/>
        <a:p>
          <a:endParaRPr lang="en-IN"/>
        </a:p>
      </dgm:t>
    </dgm:pt>
    <dgm:pt modelId="{DCBE914F-833E-46E9-8918-32F8BCC419B9}">
      <dgm:prSet phldrT="[Text]"/>
      <dgm:spPr/>
      <dgm:t>
        <a:bodyPr/>
        <a:lstStyle/>
        <a:p>
          <a:r>
            <a:rPr lang="en-IN" dirty="0"/>
            <a:t>64</a:t>
          </a:r>
        </a:p>
      </dgm:t>
    </dgm:pt>
    <dgm:pt modelId="{29792D23-A151-46D8-B535-E1AC7F1BD12A}" type="parTrans" cxnId="{D59F3C2A-30FD-44C2-83A3-5B8BCAB11231}">
      <dgm:prSet/>
      <dgm:spPr/>
      <dgm:t>
        <a:bodyPr/>
        <a:lstStyle/>
        <a:p>
          <a:endParaRPr lang="en-IN"/>
        </a:p>
      </dgm:t>
    </dgm:pt>
    <dgm:pt modelId="{F3A6117F-FF3A-40E8-B8AB-F9C55B4DD770}" type="sibTrans" cxnId="{D59F3C2A-30FD-44C2-83A3-5B8BCAB11231}">
      <dgm:prSet/>
      <dgm:spPr/>
      <dgm:t>
        <a:bodyPr/>
        <a:lstStyle/>
        <a:p>
          <a:endParaRPr lang="en-IN"/>
        </a:p>
      </dgm:t>
    </dgm:pt>
    <dgm:pt modelId="{0E222B0A-1C3C-42EC-9BB7-0BEB73193AA6}">
      <dgm:prSet phldrT="[Text]"/>
      <dgm:spPr/>
      <dgm:t>
        <a:bodyPr/>
        <a:lstStyle/>
        <a:p>
          <a:r>
            <a:rPr lang="en-IN" dirty="0"/>
            <a:t>32</a:t>
          </a:r>
        </a:p>
      </dgm:t>
    </dgm:pt>
    <dgm:pt modelId="{E3EBBE07-D8A1-45B6-855E-B35EA71004D9}" type="parTrans" cxnId="{E7044052-124E-4C6D-B7EF-AEE24D31E4CF}">
      <dgm:prSet/>
      <dgm:spPr/>
      <dgm:t>
        <a:bodyPr/>
        <a:lstStyle/>
        <a:p>
          <a:endParaRPr lang="en-IN"/>
        </a:p>
      </dgm:t>
    </dgm:pt>
    <dgm:pt modelId="{43109722-3131-4C42-B7DB-6FBBA81A4016}" type="sibTrans" cxnId="{E7044052-124E-4C6D-B7EF-AEE24D31E4CF}">
      <dgm:prSet/>
      <dgm:spPr/>
      <dgm:t>
        <a:bodyPr/>
        <a:lstStyle/>
        <a:p>
          <a:endParaRPr lang="en-IN"/>
        </a:p>
      </dgm:t>
    </dgm:pt>
    <dgm:pt modelId="{25A76DCB-5496-465D-AC44-3243B775FA43}">
      <dgm:prSet phldrT="[Text]"/>
      <dgm:spPr/>
      <dgm:t>
        <a:bodyPr/>
        <a:lstStyle/>
        <a:p>
          <a:r>
            <a:rPr lang="en-IN" dirty="0"/>
            <a:t>32</a:t>
          </a:r>
        </a:p>
      </dgm:t>
    </dgm:pt>
    <dgm:pt modelId="{B7C53D82-55BC-4B34-9354-AF8AEC161B07}" type="parTrans" cxnId="{46673065-C51E-4480-A2D5-10FC1FF8E4D3}">
      <dgm:prSet/>
      <dgm:spPr/>
      <dgm:t>
        <a:bodyPr/>
        <a:lstStyle/>
        <a:p>
          <a:endParaRPr lang="en-IN"/>
        </a:p>
      </dgm:t>
    </dgm:pt>
    <dgm:pt modelId="{D6649233-4028-43AE-ADB0-5D250DBE9721}" type="sibTrans" cxnId="{46673065-C51E-4480-A2D5-10FC1FF8E4D3}">
      <dgm:prSet/>
      <dgm:spPr/>
      <dgm:t>
        <a:bodyPr/>
        <a:lstStyle/>
        <a:p>
          <a:endParaRPr lang="en-IN"/>
        </a:p>
      </dgm:t>
    </dgm:pt>
    <dgm:pt modelId="{6F57B55D-1357-4410-B36C-E6F861F5B5A4}" type="pres">
      <dgm:prSet presAssocID="{7A86BC9F-6F1B-468B-B7B5-649C99F19E6A}" presName="mainComposite" presStyleCnt="0">
        <dgm:presLayoutVars>
          <dgm:chPref val="1"/>
          <dgm:dir/>
          <dgm:animOne val="branch"/>
          <dgm:animLvl val="lvl"/>
          <dgm:resizeHandles val="exact"/>
        </dgm:presLayoutVars>
      </dgm:prSet>
      <dgm:spPr/>
    </dgm:pt>
    <dgm:pt modelId="{8AB24C30-BF2A-4B89-811C-E7642271B014}" type="pres">
      <dgm:prSet presAssocID="{7A86BC9F-6F1B-468B-B7B5-649C99F19E6A}" presName="hierFlow" presStyleCnt="0"/>
      <dgm:spPr/>
    </dgm:pt>
    <dgm:pt modelId="{39EF62A6-8CAB-4D55-A32F-0E7B2F63356F}" type="pres">
      <dgm:prSet presAssocID="{7A86BC9F-6F1B-468B-B7B5-649C99F19E6A}" presName="hierChild1" presStyleCnt="0">
        <dgm:presLayoutVars>
          <dgm:chPref val="1"/>
          <dgm:animOne val="branch"/>
          <dgm:animLvl val="lvl"/>
        </dgm:presLayoutVars>
      </dgm:prSet>
      <dgm:spPr/>
    </dgm:pt>
    <dgm:pt modelId="{8EE144A9-C978-4B85-81C3-0A14621F233E}" type="pres">
      <dgm:prSet presAssocID="{8275D0B4-5781-4DDA-82FD-361E32B40995}" presName="Name14" presStyleCnt="0"/>
      <dgm:spPr/>
    </dgm:pt>
    <dgm:pt modelId="{327DF911-33EC-451F-8DB0-5D96C3B7431E}" type="pres">
      <dgm:prSet presAssocID="{8275D0B4-5781-4DDA-82FD-361E32B40995}" presName="level1Shape" presStyleLbl="node0" presStyleIdx="0" presStyleCnt="1">
        <dgm:presLayoutVars>
          <dgm:chPref val="3"/>
        </dgm:presLayoutVars>
      </dgm:prSet>
      <dgm:spPr/>
    </dgm:pt>
    <dgm:pt modelId="{8D473164-8660-4666-881D-D77FCA63F20D}" type="pres">
      <dgm:prSet presAssocID="{8275D0B4-5781-4DDA-82FD-361E32B40995}" presName="hierChild2" presStyleCnt="0"/>
      <dgm:spPr/>
    </dgm:pt>
    <dgm:pt modelId="{A455A609-E3E5-4EDA-91FD-A1365D587C82}" type="pres">
      <dgm:prSet presAssocID="{5E444D5B-5504-488C-8527-8A63AB74F731}" presName="Name19" presStyleLbl="parChTrans1D2" presStyleIdx="0" presStyleCnt="2"/>
      <dgm:spPr/>
    </dgm:pt>
    <dgm:pt modelId="{F17937E3-3310-421B-AAA8-B8C291C8867E}" type="pres">
      <dgm:prSet presAssocID="{A17E808A-2EFC-4A3A-921E-5CBDE010CB0C}" presName="Name21" presStyleCnt="0"/>
      <dgm:spPr/>
    </dgm:pt>
    <dgm:pt modelId="{773209ED-47A7-4F7C-AF8B-7733796AA393}" type="pres">
      <dgm:prSet presAssocID="{A17E808A-2EFC-4A3A-921E-5CBDE010CB0C}" presName="level2Shape" presStyleLbl="node2" presStyleIdx="0" presStyleCnt="2"/>
      <dgm:spPr/>
    </dgm:pt>
    <dgm:pt modelId="{A8ADBE00-7022-4A64-8D10-D2E24A48661D}" type="pres">
      <dgm:prSet presAssocID="{A17E808A-2EFC-4A3A-921E-5CBDE010CB0C}" presName="hierChild3" presStyleCnt="0"/>
      <dgm:spPr/>
    </dgm:pt>
    <dgm:pt modelId="{134648C0-F2EB-4FAD-BF30-A8361A4221E2}" type="pres">
      <dgm:prSet presAssocID="{8A6B10B3-A5F3-4CBA-82FB-C3B9FD8FC111}" presName="Name19" presStyleLbl="parChTrans1D3" presStyleIdx="0" presStyleCnt="4"/>
      <dgm:spPr/>
    </dgm:pt>
    <dgm:pt modelId="{79F0A539-1915-470D-9481-808C39534C7F}" type="pres">
      <dgm:prSet presAssocID="{CC64DB2B-432E-4967-8D3A-0FDC76CED96F}" presName="Name21" presStyleCnt="0"/>
      <dgm:spPr/>
    </dgm:pt>
    <dgm:pt modelId="{DF9984EE-C570-4CC6-8672-2142FC13D42C}" type="pres">
      <dgm:prSet presAssocID="{CC64DB2B-432E-4967-8D3A-0FDC76CED96F}" presName="level2Shape" presStyleLbl="node3" presStyleIdx="0" presStyleCnt="4"/>
      <dgm:spPr/>
    </dgm:pt>
    <dgm:pt modelId="{E5B7C945-CE93-4936-B749-8109B0CCF6C6}" type="pres">
      <dgm:prSet presAssocID="{CC64DB2B-432E-4967-8D3A-0FDC76CED96F}" presName="hierChild3" presStyleCnt="0"/>
      <dgm:spPr/>
    </dgm:pt>
    <dgm:pt modelId="{458B8423-69CE-4835-9C52-395BC1471932}" type="pres">
      <dgm:prSet presAssocID="{FC6DB227-815B-4B58-8708-7BD79C02BA32}" presName="Name19" presStyleLbl="parChTrans1D3" presStyleIdx="1" presStyleCnt="4"/>
      <dgm:spPr/>
    </dgm:pt>
    <dgm:pt modelId="{23D28C41-6ADF-4A61-887F-B0C788688265}" type="pres">
      <dgm:prSet presAssocID="{74CDDB15-E5B1-414E-8FD2-DF446D5D34AD}" presName="Name21" presStyleCnt="0"/>
      <dgm:spPr/>
    </dgm:pt>
    <dgm:pt modelId="{FE074314-AB3E-4FA2-9EC1-95BE1F04DB2A}" type="pres">
      <dgm:prSet presAssocID="{74CDDB15-E5B1-414E-8FD2-DF446D5D34AD}" presName="level2Shape" presStyleLbl="node3" presStyleIdx="1" presStyleCnt="4"/>
      <dgm:spPr/>
    </dgm:pt>
    <dgm:pt modelId="{C351D073-4918-45D0-9714-DE41B730D537}" type="pres">
      <dgm:prSet presAssocID="{74CDDB15-E5B1-414E-8FD2-DF446D5D34AD}" presName="hierChild3" presStyleCnt="0"/>
      <dgm:spPr/>
    </dgm:pt>
    <dgm:pt modelId="{57950E10-C1C8-4DFF-9CCB-5DD92547E903}" type="pres">
      <dgm:prSet presAssocID="{2F1B97DA-5E0C-43D9-AD88-61395F16D32D}" presName="Name19" presStyleLbl="parChTrans1D2" presStyleIdx="1" presStyleCnt="2"/>
      <dgm:spPr/>
    </dgm:pt>
    <dgm:pt modelId="{61B48EE7-1E29-426B-9659-095EDEC8D602}" type="pres">
      <dgm:prSet presAssocID="{7DC901CD-C4E7-4B92-921F-270ED2F67AC4}" presName="Name21" presStyleCnt="0"/>
      <dgm:spPr/>
    </dgm:pt>
    <dgm:pt modelId="{443C0499-CB3B-405E-BE37-EEAC07A9C064}" type="pres">
      <dgm:prSet presAssocID="{7DC901CD-C4E7-4B92-921F-270ED2F67AC4}" presName="level2Shape" presStyleLbl="node2" presStyleIdx="1" presStyleCnt="2"/>
      <dgm:spPr/>
    </dgm:pt>
    <dgm:pt modelId="{6E4C737F-6644-4540-A4D2-3F131890277A}" type="pres">
      <dgm:prSet presAssocID="{7DC901CD-C4E7-4B92-921F-270ED2F67AC4}" presName="hierChild3" presStyleCnt="0"/>
      <dgm:spPr/>
    </dgm:pt>
    <dgm:pt modelId="{DEF8AD5E-6654-4A48-BF50-582B845170A9}" type="pres">
      <dgm:prSet presAssocID="{5530AC90-A215-4FFE-A699-A2B0AAD936A6}" presName="Name19" presStyleLbl="parChTrans1D3" presStyleIdx="2" presStyleCnt="4"/>
      <dgm:spPr/>
    </dgm:pt>
    <dgm:pt modelId="{84913653-6207-4EAC-9110-815881862E70}" type="pres">
      <dgm:prSet presAssocID="{F764A1BD-014B-4974-B793-24ED003B2CD4}" presName="Name21" presStyleCnt="0"/>
      <dgm:spPr/>
    </dgm:pt>
    <dgm:pt modelId="{C104DAE4-8404-4667-8150-DA23015B6515}" type="pres">
      <dgm:prSet presAssocID="{F764A1BD-014B-4974-B793-24ED003B2CD4}" presName="level2Shape" presStyleLbl="node3" presStyleIdx="2" presStyleCnt="4"/>
      <dgm:spPr/>
    </dgm:pt>
    <dgm:pt modelId="{72444485-39FB-4255-B00A-74DFBF73C9C5}" type="pres">
      <dgm:prSet presAssocID="{F764A1BD-014B-4974-B793-24ED003B2CD4}" presName="hierChild3" presStyleCnt="0"/>
      <dgm:spPr/>
    </dgm:pt>
    <dgm:pt modelId="{7F014D0A-1D36-4D3A-9EC2-AF31DD6D877B}" type="pres">
      <dgm:prSet presAssocID="{832654CE-3C84-47E6-8538-038A82A9D0B2}" presName="Name19" presStyleLbl="parChTrans1D4" presStyleIdx="0" presStyleCnt="6"/>
      <dgm:spPr/>
    </dgm:pt>
    <dgm:pt modelId="{F6369BEE-12DE-4EA3-8564-A57FD1EAE094}" type="pres">
      <dgm:prSet presAssocID="{ED3EC608-5B37-4280-A81C-8782D9C41588}" presName="Name21" presStyleCnt="0"/>
      <dgm:spPr/>
    </dgm:pt>
    <dgm:pt modelId="{BB72A55F-76BC-4301-8830-CA4BA2B2CE26}" type="pres">
      <dgm:prSet presAssocID="{ED3EC608-5B37-4280-A81C-8782D9C41588}" presName="level2Shape" presStyleLbl="node4" presStyleIdx="0" presStyleCnt="6"/>
      <dgm:spPr/>
    </dgm:pt>
    <dgm:pt modelId="{5016614E-EAAE-4BDA-AF76-FDDDEF19483C}" type="pres">
      <dgm:prSet presAssocID="{ED3EC608-5B37-4280-A81C-8782D9C41588}" presName="hierChild3" presStyleCnt="0"/>
      <dgm:spPr/>
    </dgm:pt>
    <dgm:pt modelId="{54B7E7AB-057F-4055-BAEC-6FB74EBBE6C2}" type="pres">
      <dgm:prSet presAssocID="{C981A7D0-6783-4D0B-A20C-E7F6D079D919}" presName="Name19" presStyleLbl="parChTrans1D4" presStyleIdx="1" presStyleCnt="6"/>
      <dgm:spPr/>
    </dgm:pt>
    <dgm:pt modelId="{712BA67D-78CF-453C-B568-9709C402811F}" type="pres">
      <dgm:prSet presAssocID="{74B5518D-96B3-4E83-A0F0-AC212F3B7716}" presName="Name21" presStyleCnt="0"/>
      <dgm:spPr/>
    </dgm:pt>
    <dgm:pt modelId="{2BF0D3AA-B6E1-477F-819A-EBCABD4F77ED}" type="pres">
      <dgm:prSet presAssocID="{74B5518D-96B3-4E83-A0F0-AC212F3B7716}" presName="level2Shape" presStyleLbl="node4" presStyleIdx="1" presStyleCnt="6"/>
      <dgm:spPr/>
    </dgm:pt>
    <dgm:pt modelId="{76C4B7A4-6CF5-45FD-853F-A67F7D545968}" type="pres">
      <dgm:prSet presAssocID="{74B5518D-96B3-4E83-A0F0-AC212F3B7716}" presName="hierChild3" presStyleCnt="0"/>
      <dgm:spPr/>
    </dgm:pt>
    <dgm:pt modelId="{74A71CB0-3D49-4761-899F-8DD95C74575D}" type="pres">
      <dgm:prSet presAssocID="{AD9F3E0C-165B-420D-8BF4-C1F80CD9A35E}" presName="Name19" presStyleLbl="parChTrans1D3" presStyleIdx="3" presStyleCnt="4"/>
      <dgm:spPr/>
    </dgm:pt>
    <dgm:pt modelId="{7DFC82F9-8AC9-42CA-97D2-5D5BB7086C31}" type="pres">
      <dgm:prSet presAssocID="{DBFB6F71-529E-4FD8-AC11-EC32F4794418}" presName="Name21" presStyleCnt="0"/>
      <dgm:spPr/>
    </dgm:pt>
    <dgm:pt modelId="{42387D12-0120-4AA2-9C99-9E8347ED1AFF}" type="pres">
      <dgm:prSet presAssocID="{DBFB6F71-529E-4FD8-AC11-EC32F4794418}" presName="level2Shape" presStyleLbl="node3" presStyleIdx="3" presStyleCnt="4"/>
      <dgm:spPr/>
    </dgm:pt>
    <dgm:pt modelId="{D86289D7-F342-4626-9ADD-C0986F4540C2}" type="pres">
      <dgm:prSet presAssocID="{DBFB6F71-529E-4FD8-AC11-EC32F4794418}" presName="hierChild3" presStyleCnt="0"/>
      <dgm:spPr/>
    </dgm:pt>
    <dgm:pt modelId="{1E46B2F7-FD1C-4A5F-B542-EE61AAC0AAC8}" type="pres">
      <dgm:prSet presAssocID="{6AC0F715-73A6-4D03-B3A8-E25199B8E2E7}" presName="Name19" presStyleLbl="parChTrans1D4" presStyleIdx="2" presStyleCnt="6"/>
      <dgm:spPr/>
    </dgm:pt>
    <dgm:pt modelId="{261F7DB3-2448-4D24-A201-CB9B14511FA8}" type="pres">
      <dgm:prSet presAssocID="{008FA1DD-88D2-42C1-B5F1-AFB5A64D3361}" presName="Name21" presStyleCnt="0"/>
      <dgm:spPr/>
    </dgm:pt>
    <dgm:pt modelId="{C21D4EFB-0E3B-4D91-8904-B2FC92F4FA77}" type="pres">
      <dgm:prSet presAssocID="{008FA1DD-88D2-42C1-B5F1-AFB5A64D3361}" presName="level2Shape" presStyleLbl="node4" presStyleIdx="2" presStyleCnt="6"/>
      <dgm:spPr/>
    </dgm:pt>
    <dgm:pt modelId="{57DEA56A-04E6-4AD7-A375-1AA0540327CF}" type="pres">
      <dgm:prSet presAssocID="{008FA1DD-88D2-42C1-B5F1-AFB5A64D3361}" presName="hierChild3" presStyleCnt="0"/>
      <dgm:spPr/>
    </dgm:pt>
    <dgm:pt modelId="{9F4DD3DC-DF73-4CCB-AD6B-3845E043B55A}" type="pres">
      <dgm:prSet presAssocID="{29792D23-A151-46D8-B535-E1AC7F1BD12A}" presName="Name19" presStyleLbl="parChTrans1D4" presStyleIdx="3" presStyleCnt="6"/>
      <dgm:spPr/>
    </dgm:pt>
    <dgm:pt modelId="{76B4CEEB-5274-49C8-BFDF-B46F5E0EF1D4}" type="pres">
      <dgm:prSet presAssocID="{DCBE914F-833E-46E9-8918-32F8BCC419B9}" presName="Name21" presStyleCnt="0"/>
      <dgm:spPr/>
    </dgm:pt>
    <dgm:pt modelId="{6D002CF8-6536-43EE-AFC9-2D20B4D73251}" type="pres">
      <dgm:prSet presAssocID="{DCBE914F-833E-46E9-8918-32F8BCC419B9}" presName="level2Shape" presStyleLbl="node4" presStyleIdx="3" presStyleCnt="6"/>
      <dgm:spPr/>
    </dgm:pt>
    <dgm:pt modelId="{103935FA-D682-4F02-93B3-EB8418457E36}" type="pres">
      <dgm:prSet presAssocID="{DCBE914F-833E-46E9-8918-32F8BCC419B9}" presName="hierChild3" presStyleCnt="0"/>
      <dgm:spPr/>
    </dgm:pt>
    <dgm:pt modelId="{817261A9-3D03-4DAE-90A7-35DAADA3B02C}" type="pres">
      <dgm:prSet presAssocID="{E3EBBE07-D8A1-45B6-855E-B35EA71004D9}" presName="Name19" presStyleLbl="parChTrans1D4" presStyleIdx="4" presStyleCnt="6"/>
      <dgm:spPr/>
    </dgm:pt>
    <dgm:pt modelId="{B63B8DC9-559F-4A9E-8FB8-ECF7D7288852}" type="pres">
      <dgm:prSet presAssocID="{0E222B0A-1C3C-42EC-9BB7-0BEB73193AA6}" presName="Name21" presStyleCnt="0"/>
      <dgm:spPr/>
    </dgm:pt>
    <dgm:pt modelId="{D194EF3F-BF62-4181-80D4-A8BA65E15053}" type="pres">
      <dgm:prSet presAssocID="{0E222B0A-1C3C-42EC-9BB7-0BEB73193AA6}" presName="level2Shape" presStyleLbl="node4" presStyleIdx="4" presStyleCnt="6"/>
      <dgm:spPr/>
    </dgm:pt>
    <dgm:pt modelId="{CFD86FAA-3F58-4283-8C79-A5299405E147}" type="pres">
      <dgm:prSet presAssocID="{0E222B0A-1C3C-42EC-9BB7-0BEB73193AA6}" presName="hierChild3" presStyleCnt="0"/>
      <dgm:spPr/>
    </dgm:pt>
    <dgm:pt modelId="{52E5B372-12BA-440D-B621-BE688F28EAFA}" type="pres">
      <dgm:prSet presAssocID="{B7C53D82-55BC-4B34-9354-AF8AEC161B07}" presName="Name19" presStyleLbl="parChTrans1D4" presStyleIdx="5" presStyleCnt="6"/>
      <dgm:spPr/>
    </dgm:pt>
    <dgm:pt modelId="{60889B65-5E10-4E27-A801-B9F1ACDBBF79}" type="pres">
      <dgm:prSet presAssocID="{25A76DCB-5496-465D-AC44-3243B775FA43}" presName="Name21" presStyleCnt="0"/>
      <dgm:spPr/>
    </dgm:pt>
    <dgm:pt modelId="{23CDA40E-E58E-4A2A-A5BB-0E1C1CCFA50A}" type="pres">
      <dgm:prSet presAssocID="{25A76DCB-5496-465D-AC44-3243B775FA43}" presName="level2Shape" presStyleLbl="node4" presStyleIdx="5" presStyleCnt="6"/>
      <dgm:spPr/>
    </dgm:pt>
    <dgm:pt modelId="{9B9291B1-326B-4917-95F3-2D47899E9502}" type="pres">
      <dgm:prSet presAssocID="{25A76DCB-5496-465D-AC44-3243B775FA43}" presName="hierChild3" presStyleCnt="0"/>
      <dgm:spPr/>
    </dgm:pt>
    <dgm:pt modelId="{F8DAFDCF-CEBF-4C41-A703-DC3AC53D4938}" type="pres">
      <dgm:prSet presAssocID="{7A86BC9F-6F1B-468B-B7B5-649C99F19E6A}" presName="bgShapesFlow" presStyleCnt="0"/>
      <dgm:spPr/>
    </dgm:pt>
  </dgm:ptLst>
  <dgm:cxnLst>
    <dgm:cxn modelId="{8F101E00-21F1-482B-AB0E-739B1FE1478A}" srcId="{A17E808A-2EFC-4A3A-921E-5CBDE010CB0C}" destId="{CC64DB2B-432E-4967-8D3A-0FDC76CED96F}" srcOrd="0" destOrd="0" parTransId="{8A6B10B3-A5F3-4CBA-82FB-C3B9FD8FC111}" sibTransId="{7A585830-3539-4C57-B47C-A4B64C612DFF}"/>
    <dgm:cxn modelId="{FF295501-29A5-41BF-9024-1F0766F26FE4}" type="presOf" srcId="{8A6B10B3-A5F3-4CBA-82FB-C3B9FD8FC111}" destId="{134648C0-F2EB-4FAD-BF30-A8361A4221E2}" srcOrd="0" destOrd="0" presId="urn:microsoft.com/office/officeart/2005/8/layout/hierarchy6"/>
    <dgm:cxn modelId="{B853BD10-D96F-4A8F-B1B4-81A7A86FF754}" type="presOf" srcId="{6AC0F715-73A6-4D03-B3A8-E25199B8E2E7}" destId="{1E46B2F7-FD1C-4A5F-B542-EE61AAC0AAC8}" srcOrd="0" destOrd="0" presId="urn:microsoft.com/office/officeart/2005/8/layout/hierarchy6"/>
    <dgm:cxn modelId="{74A7AE18-4FAE-4F74-8919-EB5DB1467056}" srcId="{7A86BC9F-6F1B-468B-B7B5-649C99F19E6A}" destId="{8275D0B4-5781-4DDA-82FD-361E32B40995}" srcOrd="0" destOrd="0" parTransId="{08D48A71-CF81-4592-A38B-52BA66793EFE}" sibTransId="{2D7ACC2E-759A-4391-A4AB-A58F897CDC9A}"/>
    <dgm:cxn modelId="{D59F3C2A-30FD-44C2-83A3-5B8BCAB11231}" srcId="{DBFB6F71-529E-4FD8-AC11-EC32F4794418}" destId="{DCBE914F-833E-46E9-8918-32F8BCC419B9}" srcOrd="1" destOrd="0" parTransId="{29792D23-A151-46D8-B535-E1AC7F1BD12A}" sibTransId="{F3A6117F-FF3A-40E8-B8AB-F9C55B4DD770}"/>
    <dgm:cxn modelId="{21E41239-EC5C-43EE-9DA8-B8CDC35C26D5}" type="presOf" srcId="{29792D23-A151-46D8-B535-E1AC7F1BD12A}" destId="{9F4DD3DC-DF73-4CCB-AD6B-3845E043B55A}" srcOrd="0" destOrd="0" presId="urn:microsoft.com/office/officeart/2005/8/layout/hierarchy6"/>
    <dgm:cxn modelId="{13A43F3C-724A-46F8-BFD3-F511B07900B9}" type="presOf" srcId="{C981A7D0-6783-4D0B-A20C-E7F6D079D919}" destId="{54B7E7AB-057F-4055-BAEC-6FB74EBBE6C2}" srcOrd="0" destOrd="0" presId="urn:microsoft.com/office/officeart/2005/8/layout/hierarchy6"/>
    <dgm:cxn modelId="{3DC2885D-767C-4C11-95A7-792C109D06D9}" type="presOf" srcId="{FC6DB227-815B-4B58-8708-7BD79C02BA32}" destId="{458B8423-69CE-4835-9C52-395BC1471932}" srcOrd="0" destOrd="0" presId="urn:microsoft.com/office/officeart/2005/8/layout/hierarchy6"/>
    <dgm:cxn modelId="{67C1BB43-5232-4AC8-A27E-0B67928087FB}" srcId="{F764A1BD-014B-4974-B793-24ED003B2CD4}" destId="{74B5518D-96B3-4E83-A0F0-AC212F3B7716}" srcOrd="1" destOrd="0" parTransId="{C981A7D0-6783-4D0B-A20C-E7F6D079D919}" sibTransId="{6410FDBE-4AF5-4D65-BD82-C861FD97FCA3}"/>
    <dgm:cxn modelId="{46673065-C51E-4480-A2D5-10FC1FF8E4D3}" srcId="{DCBE914F-833E-46E9-8918-32F8BCC419B9}" destId="{25A76DCB-5496-465D-AC44-3243B775FA43}" srcOrd="1" destOrd="0" parTransId="{B7C53D82-55BC-4B34-9354-AF8AEC161B07}" sibTransId="{D6649233-4028-43AE-ADB0-5D250DBE9721}"/>
    <dgm:cxn modelId="{0550B54B-5F7F-414F-83C9-62E2BD5CF05E}" type="presOf" srcId="{E3EBBE07-D8A1-45B6-855E-B35EA71004D9}" destId="{817261A9-3D03-4DAE-90A7-35DAADA3B02C}" srcOrd="0" destOrd="0" presId="urn:microsoft.com/office/officeart/2005/8/layout/hierarchy6"/>
    <dgm:cxn modelId="{C041E06B-2ECF-4CD3-991A-D257A6230E2C}" type="presOf" srcId="{25A76DCB-5496-465D-AC44-3243B775FA43}" destId="{23CDA40E-E58E-4A2A-A5BB-0E1C1CCFA50A}" srcOrd="0" destOrd="0" presId="urn:microsoft.com/office/officeart/2005/8/layout/hierarchy6"/>
    <dgm:cxn modelId="{3769764C-F810-477B-94F2-DB05645FCAB7}" srcId="{DBFB6F71-529E-4FD8-AC11-EC32F4794418}" destId="{008FA1DD-88D2-42C1-B5F1-AFB5A64D3361}" srcOrd="0" destOrd="0" parTransId="{6AC0F715-73A6-4D03-B3A8-E25199B8E2E7}" sibTransId="{B92164AF-BCBB-4ECC-9C67-CA1E554C4ADB}"/>
    <dgm:cxn modelId="{A2121070-A928-43D1-9452-93355A630E60}" type="presOf" srcId="{DCBE914F-833E-46E9-8918-32F8BCC419B9}" destId="{6D002CF8-6536-43EE-AFC9-2D20B4D73251}" srcOrd="0" destOrd="0" presId="urn:microsoft.com/office/officeart/2005/8/layout/hierarchy6"/>
    <dgm:cxn modelId="{6D494B70-BBF8-41DD-A568-B4DF6104025A}" srcId="{8275D0B4-5781-4DDA-82FD-361E32B40995}" destId="{7DC901CD-C4E7-4B92-921F-270ED2F67AC4}" srcOrd="1" destOrd="0" parTransId="{2F1B97DA-5E0C-43D9-AD88-61395F16D32D}" sibTransId="{6400E644-F591-4B7A-8A52-4963D3B181E0}"/>
    <dgm:cxn modelId="{A77A9F71-899C-4DB1-98E0-3CCB96B774FD}" type="presOf" srcId="{74B5518D-96B3-4E83-A0F0-AC212F3B7716}" destId="{2BF0D3AA-B6E1-477F-819A-EBCABD4F77ED}" srcOrd="0" destOrd="0" presId="urn:microsoft.com/office/officeart/2005/8/layout/hierarchy6"/>
    <dgm:cxn modelId="{1C21F271-8058-486B-A970-80E9B6DCE15E}" srcId="{F764A1BD-014B-4974-B793-24ED003B2CD4}" destId="{ED3EC608-5B37-4280-A81C-8782D9C41588}" srcOrd="0" destOrd="0" parTransId="{832654CE-3C84-47E6-8538-038A82A9D0B2}" sibTransId="{75A33C7B-1756-4F16-BF1D-C7EA256D7E84}"/>
    <dgm:cxn modelId="{E7044052-124E-4C6D-B7EF-AEE24D31E4CF}" srcId="{DCBE914F-833E-46E9-8918-32F8BCC419B9}" destId="{0E222B0A-1C3C-42EC-9BB7-0BEB73193AA6}" srcOrd="0" destOrd="0" parTransId="{E3EBBE07-D8A1-45B6-855E-B35EA71004D9}" sibTransId="{43109722-3131-4C42-B7DB-6FBBA81A4016}"/>
    <dgm:cxn modelId="{9D88EB72-3A42-4065-9673-09754597378B}" type="presOf" srcId="{832654CE-3C84-47E6-8538-038A82A9D0B2}" destId="{7F014D0A-1D36-4D3A-9EC2-AF31DD6D877B}" srcOrd="0" destOrd="0" presId="urn:microsoft.com/office/officeart/2005/8/layout/hierarchy6"/>
    <dgm:cxn modelId="{364E2D7C-FE12-45C4-BF22-D02DFF5D2C4F}" srcId="{7DC901CD-C4E7-4B92-921F-270ED2F67AC4}" destId="{DBFB6F71-529E-4FD8-AC11-EC32F4794418}" srcOrd="1" destOrd="0" parTransId="{AD9F3E0C-165B-420D-8BF4-C1F80CD9A35E}" sibTransId="{AB5E1CEB-79B3-4622-9E05-6938C1BEC042}"/>
    <dgm:cxn modelId="{FA7FC47E-2C94-44EC-91DF-787D7AF84034}" type="presOf" srcId="{AD9F3E0C-165B-420D-8BF4-C1F80CD9A35E}" destId="{74A71CB0-3D49-4761-899F-8DD95C74575D}" srcOrd="0" destOrd="0" presId="urn:microsoft.com/office/officeart/2005/8/layout/hierarchy6"/>
    <dgm:cxn modelId="{DCE6F288-B11A-41D3-9A36-04913DD9267F}" type="presOf" srcId="{0E222B0A-1C3C-42EC-9BB7-0BEB73193AA6}" destId="{D194EF3F-BF62-4181-80D4-A8BA65E15053}" srcOrd="0" destOrd="0" presId="urn:microsoft.com/office/officeart/2005/8/layout/hierarchy6"/>
    <dgm:cxn modelId="{3FAFC989-585B-461D-BE83-1458DCAF0F95}" type="presOf" srcId="{DBFB6F71-529E-4FD8-AC11-EC32F4794418}" destId="{42387D12-0120-4AA2-9C99-9E8347ED1AFF}" srcOrd="0" destOrd="0" presId="urn:microsoft.com/office/officeart/2005/8/layout/hierarchy6"/>
    <dgm:cxn modelId="{BF570E8C-A5BE-40C8-92CB-967BF01A69BE}" type="presOf" srcId="{5E444D5B-5504-488C-8527-8A63AB74F731}" destId="{A455A609-E3E5-4EDA-91FD-A1365D587C82}" srcOrd="0" destOrd="0" presId="urn:microsoft.com/office/officeart/2005/8/layout/hierarchy6"/>
    <dgm:cxn modelId="{9B58358D-731E-42B8-A4A0-6D6FFA2B1CD2}" type="presOf" srcId="{7DC901CD-C4E7-4B92-921F-270ED2F67AC4}" destId="{443C0499-CB3B-405E-BE37-EEAC07A9C064}" srcOrd="0" destOrd="0" presId="urn:microsoft.com/office/officeart/2005/8/layout/hierarchy6"/>
    <dgm:cxn modelId="{C217A28E-5445-425F-B744-D36E81EC1BF5}" type="presOf" srcId="{7A86BC9F-6F1B-468B-B7B5-649C99F19E6A}" destId="{6F57B55D-1357-4410-B36C-E6F861F5B5A4}" srcOrd="0" destOrd="0" presId="urn:microsoft.com/office/officeart/2005/8/layout/hierarchy6"/>
    <dgm:cxn modelId="{67283491-B1A8-40A3-B856-D6D1985CA280}" type="presOf" srcId="{F764A1BD-014B-4974-B793-24ED003B2CD4}" destId="{C104DAE4-8404-4667-8150-DA23015B6515}" srcOrd="0" destOrd="0" presId="urn:microsoft.com/office/officeart/2005/8/layout/hierarchy6"/>
    <dgm:cxn modelId="{74B868A3-0E2F-45BE-A4D1-5014CC92D253}" type="presOf" srcId="{8275D0B4-5781-4DDA-82FD-361E32B40995}" destId="{327DF911-33EC-451F-8DB0-5D96C3B7431E}" srcOrd="0" destOrd="0" presId="urn:microsoft.com/office/officeart/2005/8/layout/hierarchy6"/>
    <dgm:cxn modelId="{176A7DA8-E5C9-4ED2-9B16-8D844627022E}" type="presOf" srcId="{2F1B97DA-5E0C-43D9-AD88-61395F16D32D}" destId="{57950E10-C1C8-4DFF-9CCB-5DD92547E903}" srcOrd="0" destOrd="0" presId="urn:microsoft.com/office/officeart/2005/8/layout/hierarchy6"/>
    <dgm:cxn modelId="{42D999B3-D507-412E-96D1-CF6DF59369D9}" type="presOf" srcId="{74CDDB15-E5B1-414E-8FD2-DF446D5D34AD}" destId="{FE074314-AB3E-4FA2-9EC1-95BE1F04DB2A}" srcOrd="0" destOrd="0" presId="urn:microsoft.com/office/officeart/2005/8/layout/hierarchy6"/>
    <dgm:cxn modelId="{64715AC3-D4DC-4FDD-8C3C-1252D1DA1748}" type="presOf" srcId="{A17E808A-2EFC-4A3A-921E-5CBDE010CB0C}" destId="{773209ED-47A7-4F7C-AF8B-7733796AA393}" srcOrd="0" destOrd="0" presId="urn:microsoft.com/office/officeart/2005/8/layout/hierarchy6"/>
    <dgm:cxn modelId="{BFBAA4CC-83F5-45F5-8193-48762BD95B9F}" srcId="{A17E808A-2EFC-4A3A-921E-5CBDE010CB0C}" destId="{74CDDB15-E5B1-414E-8FD2-DF446D5D34AD}" srcOrd="1" destOrd="0" parTransId="{FC6DB227-815B-4B58-8708-7BD79C02BA32}" sibTransId="{3D13141A-367C-4A0E-98F6-1195CF050774}"/>
    <dgm:cxn modelId="{4F47D6D6-4022-4E05-8CF7-4F1E16C1026B}" type="presOf" srcId="{ED3EC608-5B37-4280-A81C-8782D9C41588}" destId="{BB72A55F-76BC-4301-8830-CA4BA2B2CE26}" srcOrd="0" destOrd="0" presId="urn:microsoft.com/office/officeart/2005/8/layout/hierarchy6"/>
    <dgm:cxn modelId="{FE5514DC-A08D-48FE-B3D2-E71BDAE8F5ED}" type="presOf" srcId="{008FA1DD-88D2-42C1-B5F1-AFB5A64D3361}" destId="{C21D4EFB-0E3B-4D91-8904-B2FC92F4FA77}" srcOrd="0" destOrd="0" presId="urn:microsoft.com/office/officeart/2005/8/layout/hierarchy6"/>
    <dgm:cxn modelId="{4EDBFAE1-538D-465B-BFA8-9BCE8A1F2792}" srcId="{8275D0B4-5781-4DDA-82FD-361E32B40995}" destId="{A17E808A-2EFC-4A3A-921E-5CBDE010CB0C}" srcOrd="0" destOrd="0" parTransId="{5E444D5B-5504-488C-8527-8A63AB74F731}" sibTransId="{2AAFCC33-02A9-460E-ADEE-1E8211981CD8}"/>
    <dgm:cxn modelId="{D22205E4-7193-4574-B75E-844887985645}" srcId="{7DC901CD-C4E7-4B92-921F-270ED2F67AC4}" destId="{F764A1BD-014B-4974-B793-24ED003B2CD4}" srcOrd="0" destOrd="0" parTransId="{5530AC90-A215-4FFE-A699-A2B0AAD936A6}" sibTransId="{D0ED6A28-557B-4E9F-B363-66963FA96AB9}"/>
    <dgm:cxn modelId="{596C68EF-ED68-4E77-9D67-AB25C5DFAB5B}" type="presOf" srcId="{B7C53D82-55BC-4B34-9354-AF8AEC161B07}" destId="{52E5B372-12BA-440D-B621-BE688F28EAFA}" srcOrd="0" destOrd="0" presId="urn:microsoft.com/office/officeart/2005/8/layout/hierarchy6"/>
    <dgm:cxn modelId="{0FDFC6F4-69D6-497C-BC62-53910E1095F6}" type="presOf" srcId="{5530AC90-A215-4FFE-A699-A2B0AAD936A6}" destId="{DEF8AD5E-6654-4A48-BF50-582B845170A9}" srcOrd="0" destOrd="0" presId="urn:microsoft.com/office/officeart/2005/8/layout/hierarchy6"/>
    <dgm:cxn modelId="{DE2959FF-202D-4888-90B3-5A48C6CA804D}" type="presOf" srcId="{CC64DB2B-432E-4967-8D3A-0FDC76CED96F}" destId="{DF9984EE-C570-4CC6-8672-2142FC13D42C}" srcOrd="0" destOrd="0" presId="urn:microsoft.com/office/officeart/2005/8/layout/hierarchy6"/>
    <dgm:cxn modelId="{BB8CA5AA-349A-4ADD-95D0-40811AC8E253}" type="presParOf" srcId="{6F57B55D-1357-4410-B36C-E6F861F5B5A4}" destId="{8AB24C30-BF2A-4B89-811C-E7642271B014}" srcOrd="0" destOrd="0" presId="urn:microsoft.com/office/officeart/2005/8/layout/hierarchy6"/>
    <dgm:cxn modelId="{73E769A1-C17A-45DE-A797-385C163146EE}" type="presParOf" srcId="{8AB24C30-BF2A-4B89-811C-E7642271B014}" destId="{39EF62A6-8CAB-4D55-A32F-0E7B2F63356F}" srcOrd="0" destOrd="0" presId="urn:microsoft.com/office/officeart/2005/8/layout/hierarchy6"/>
    <dgm:cxn modelId="{92ED2334-D41C-45B1-B775-4C6134641513}" type="presParOf" srcId="{39EF62A6-8CAB-4D55-A32F-0E7B2F63356F}" destId="{8EE144A9-C978-4B85-81C3-0A14621F233E}" srcOrd="0" destOrd="0" presId="urn:microsoft.com/office/officeart/2005/8/layout/hierarchy6"/>
    <dgm:cxn modelId="{CB96654C-BB4B-43D6-A2BA-92D6C6F9416E}" type="presParOf" srcId="{8EE144A9-C978-4B85-81C3-0A14621F233E}" destId="{327DF911-33EC-451F-8DB0-5D96C3B7431E}" srcOrd="0" destOrd="0" presId="urn:microsoft.com/office/officeart/2005/8/layout/hierarchy6"/>
    <dgm:cxn modelId="{0CAD6FE9-5C5A-4A50-8B86-126CCC575564}" type="presParOf" srcId="{8EE144A9-C978-4B85-81C3-0A14621F233E}" destId="{8D473164-8660-4666-881D-D77FCA63F20D}" srcOrd="1" destOrd="0" presId="urn:microsoft.com/office/officeart/2005/8/layout/hierarchy6"/>
    <dgm:cxn modelId="{1AFF3D75-44C8-4BAC-94E9-B027F4A1787E}" type="presParOf" srcId="{8D473164-8660-4666-881D-D77FCA63F20D}" destId="{A455A609-E3E5-4EDA-91FD-A1365D587C82}" srcOrd="0" destOrd="0" presId="urn:microsoft.com/office/officeart/2005/8/layout/hierarchy6"/>
    <dgm:cxn modelId="{0D89F45F-524E-47F2-8E07-2731787F8A93}" type="presParOf" srcId="{8D473164-8660-4666-881D-D77FCA63F20D}" destId="{F17937E3-3310-421B-AAA8-B8C291C8867E}" srcOrd="1" destOrd="0" presId="urn:microsoft.com/office/officeart/2005/8/layout/hierarchy6"/>
    <dgm:cxn modelId="{400573F1-F942-4BD1-B004-9E5665A75A78}" type="presParOf" srcId="{F17937E3-3310-421B-AAA8-B8C291C8867E}" destId="{773209ED-47A7-4F7C-AF8B-7733796AA393}" srcOrd="0" destOrd="0" presId="urn:microsoft.com/office/officeart/2005/8/layout/hierarchy6"/>
    <dgm:cxn modelId="{439B6B78-FFDA-4A35-99DC-7F185B8B4ED7}" type="presParOf" srcId="{F17937E3-3310-421B-AAA8-B8C291C8867E}" destId="{A8ADBE00-7022-4A64-8D10-D2E24A48661D}" srcOrd="1" destOrd="0" presId="urn:microsoft.com/office/officeart/2005/8/layout/hierarchy6"/>
    <dgm:cxn modelId="{DBA1278D-F9AC-4B5F-A027-D1B6C476A1D6}" type="presParOf" srcId="{A8ADBE00-7022-4A64-8D10-D2E24A48661D}" destId="{134648C0-F2EB-4FAD-BF30-A8361A4221E2}" srcOrd="0" destOrd="0" presId="urn:microsoft.com/office/officeart/2005/8/layout/hierarchy6"/>
    <dgm:cxn modelId="{F4827902-0B54-4026-8B6E-EF0682C6B31C}" type="presParOf" srcId="{A8ADBE00-7022-4A64-8D10-D2E24A48661D}" destId="{79F0A539-1915-470D-9481-808C39534C7F}" srcOrd="1" destOrd="0" presId="urn:microsoft.com/office/officeart/2005/8/layout/hierarchy6"/>
    <dgm:cxn modelId="{AAA4D99E-656B-4D05-81EC-F92B827530A1}" type="presParOf" srcId="{79F0A539-1915-470D-9481-808C39534C7F}" destId="{DF9984EE-C570-4CC6-8672-2142FC13D42C}" srcOrd="0" destOrd="0" presId="urn:microsoft.com/office/officeart/2005/8/layout/hierarchy6"/>
    <dgm:cxn modelId="{41572985-C35F-472E-BF73-B3E7603DE148}" type="presParOf" srcId="{79F0A539-1915-470D-9481-808C39534C7F}" destId="{E5B7C945-CE93-4936-B749-8109B0CCF6C6}" srcOrd="1" destOrd="0" presId="urn:microsoft.com/office/officeart/2005/8/layout/hierarchy6"/>
    <dgm:cxn modelId="{A5E6230D-950C-4F15-B6B9-53A1FAE9FB4E}" type="presParOf" srcId="{A8ADBE00-7022-4A64-8D10-D2E24A48661D}" destId="{458B8423-69CE-4835-9C52-395BC1471932}" srcOrd="2" destOrd="0" presId="urn:microsoft.com/office/officeart/2005/8/layout/hierarchy6"/>
    <dgm:cxn modelId="{CAC3A72A-484E-4D72-B0B5-34D69A2EBC7F}" type="presParOf" srcId="{A8ADBE00-7022-4A64-8D10-D2E24A48661D}" destId="{23D28C41-6ADF-4A61-887F-B0C788688265}" srcOrd="3" destOrd="0" presId="urn:microsoft.com/office/officeart/2005/8/layout/hierarchy6"/>
    <dgm:cxn modelId="{0A2515D7-DC2E-419D-BA6B-40EE3783E00F}" type="presParOf" srcId="{23D28C41-6ADF-4A61-887F-B0C788688265}" destId="{FE074314-AB3E-4FA2-9EC1-95BE1F04DB2A}" srcOrd="0" destOrd="0" presId="urn:microsoft.com/office/officeart/2005/8/layout/hierarchy6"/>
    <dgm:cxn modelId="{11B7257F-13E3-4EC9-AA33-7CB830CC3A76}" type="presParOf" srcId="{23D28C41-6ADF-4A61-887F-B0C788688265}" destId="{C351D073-4918-45D0-9714-DE41B730D537}" srcOrd="1" destOrd="0" presId="urn:microsoft.com/office/officeart/2005/8/layout/hierarchy6"/>
    <dgm:cxn modelId="{B4A8C36A-55FA-4605-A9F0-77E90F37C50B}" type="presParOf" srcId="{8D473164-8660-4666-881D-D77FCA63F20D}" destId="{57950E10-C1C8-4DFF-9CCB-5DD92547E903}" srcOrd="2" destOrd="0" presId="urn:microsoft.com/office/officeart/2005/8/layout/hierarchy6"/>
    <dgm:cxn modelId="{D0AC9E2B-5809-4163-9ADE-EFDC9FC705F9}" type="presParOf" srcId="{8D473164-8660-4666-881D-D77FCA63F20D}" destId="{61B48EE7-1E29-426B-9659-095EDEC8D602}" srcOrd="3" destOrd="0" presId="urn:microsoft.com/office/officeart/2005/8/layout/hierarchy6"/>
    <dgm:cxn modelId="{7A71B3EC-285E-4C78-A2D1-713D27C6DC31}" type="presParOf" srcId="{61B48EE7-1E29-426B-9659-095EDEC8D602}" destId="{443C0499-CB3B-405E-BE37-EEAC07A9C064}" srcOrd="0" destOrd="0" presId="urn:microsoft.com/office/officeart/2005/8/layout/hierarchy6"/>
    <dgm:cxn modelId="{F073A811-FC51-443B-BEB4-ED975EC64329}" type="presParOf" srcId="{61B48EE7-1E29-426B-9659-095EDEC8D602}" destId="{6E4C737F-6644-4540-A4D2-3F131890277A}" srcOrd="1" destOrd="0" presId="urn:microsoft.com/office/officeart/2005/8/layout/hierarchy6"/>
    <dgm:cxn modelId="{64AFE8CC-E5CF-4BFF-9B66-42EDBDBEA8FA}" type="presParOf" srcId="{6E4C737F-6644-4540-A4D2-3F131890277A}" destId="{DEF8AD5E-6654-4A48-BF50-582B845170A9}" srcOrd="0" destOrd="0" presId="urn:microsoft.com/office/officeart/2005/8/layout/hierarchy6"/>
    <dgm:cxn modelId="{8A0CFBF6-03E5-46EB-B56C-D183E420C85F}" type="presParOf" srcId="{6E4C737F-6644-4540-A4D2-3F131890277A}" destId="{84913653-6207-4EAC-9110-815881862E70}" srcOrd="1" destOrd="0" presId="urn:microsoft.com/office/officeart/2005/8/layout/hierarchy6"/>
    <dgm:cxn modelId="{3654D5C0-FF11-40F3-93F8-497F39D741D0}" type="presParOf" srcId="{84913653-6207-4EAC-9110-815881862E70}" destId="{C104DAE4-8404-4667-8150-DA23015B6515}" srcOrd="0" destOrd="0" presId="urn:microsoft.com/office/officeart/2005/8/layout/hierarchy6"/>
    <dgm:cxn modelId="{4FCE4A65-F677-4EBF-ADEE-28475D23D386}" type="presParOf" srcId="{84913653-6207-4EAC-9110-815881862E70}" destId="{72444485-39FB-4255-B00A-74DFBF73C9C5}" srcOrd="1" destOrd="0" presId="urn:microsoft.com/office/officeart/2005/8/layout/hierarchy6"/>
    <dgm:cxn modelId="{8C87D90E-C9AC-4402-9401-514091B24201}" type="presParOf" srcId="{72444485-39FB-4255-B00A-74DFBF73C9C5}" destId="{7F014D0A-1D36-4D3A-9EC2-AF31DD6D877B}" srcOrd="0" destOrd="0" presId="urn:microsoft.com/office/officeart/2005/8/layout/hierarchy6"/>
    <dgm:cxn modelId="{45A4BB44-720A-4A87-95C0-33D9DAB47029}" type="presParOf" srcId="{72444485-39FB-4255-B00A-74DFBF73C9C5}" destId="{F6369BEE-12DE-4EA3-8564-A57FD1EAE094}" srcOrd="1" destOrd="0" presId="urn:microsoft.com/office/officeart/2005/8/layout/hierarchy6"/>
    <dgm:cxn modelId="{B025E42A-4E5F-4E79-AFB5-777C3E757776}" type="presParOf" srcId="{F6369BEE-12DE-4EA3-8564-A57FD1EAE094}" destId="{BB72A55F-76BC-4301-8830-CA4BA2B2CE26}" srcOrd="0" destOrd="0" presId="urn:microsoft.com/office/officeart/2005/8/layout/hierarchy6"/>
    <dgm:cxn modelId="{14D10CD7-DEFF-475F-AA68-BE50429A1CFD}" type="presParOf" srcId="{F6369BEE-12DE-4EA3-8564-A57FD1EAE094}" destId="{5016614E-EAAE-4BDA-AF76-FDDDEF19483C}" srcOrd="1" destOrd="0" presId="urn:microsoft.com/office/officeart/2005/8/layout/hierarchy6"/>
    <dgm:cxn modelId="{A60C5741-9D9B-4734-A563-DC81A435A899}" type="presParOf" srcId="{72444485-39FB-4255-B00A-74DFBF73C9C5}" destId="{54B7E7AB-057F-4055-BAEC-6FB74EBBE6C2}" srcOrd="2" destOrd="0" presId="urn:microsoft.com/office/officeart/2005/8/layout/hierarchy6"/>
    <dgm:cxn modelId="{AB8EF1B8-F4B1-478E-8053-E3CE4D2C2566}" type="presParOf" srcId="{72444485-39FB-4255-B00A-74DFBF73C9C5}" destId="{712BA67D-78CF-453C-B568-9709C402811F}" srcOrd="3" destOrd="0" presId="urn:microsoft.com/office/officeart/2005/8/layout/hierarchy6"/>
    <dgm:cxn modelId="{57FCCCA9-C99A-42AE-A4EE-47C8C784BAFB}" type="presParOf" srcId="{712BA67D-78CF-453C-B568-9709C402811F}" destId="{2BF0D3AA-B6E1-477F-819A-EBCABD4F77ED}" srcOrd="0" destOrd="0" presId="urn:microsoft.com/office/officeart/2005/8/layout/hierarchy6"/>
    <dgm:cxn modelId="{C6749E54-5780-4B21-8FD8-CB61F5B49B71}" type="presParOf" srcId="{712BA67D-78CF-453C-B568-9709C402811F}" destId="{76C4B7A4-6CF5-45FD-853F-A67F7D545968}" srcOrd="1" destOrd="0" presId="urn:microsoft.com/office/officeart/2005/8/layout/hierarchy6"/>
    <dgm:cxn modelId="{FE3E434D-4FBB-428A-9D16-2CAFD07762DC}" type="presParOf" srcId="{6E4C737F-6644-4540-A4D2-3F131890277A}" destId="{74A71CB0-3D49-4761-899F-8DD95C74575D}" srcOrd="2" destOrd="0" presId="urn:microsoft.com/office/officeart/2005/8/layout/hierarchy6"/>
    <dgm:cxn modelId="{F00EB995-82FE-4840-B7F9-B4F77409A5B3}" type="presParOf" srcId="{6E4C737F-6644-4540-A4D2-3F131890277A}" destId="{7DFC82F9-8AC9-42CA-97D2-5D5BB7086C31}" srcOrd="3" destOrd="0" presId="urn:microsoft.com/office/officeart/2005/8/layout/hierarchy6"/>
    <dgm:cxn modelId="{78484AC5-981C-4335-B72E-4A9246BA6CCE}" type="presParOf" srcId="{7DFC82F9-8AC9-42CA-97D2-5D5BB7086C31}" destId="{42387D12-0120-4AA2-9C99-9E8347ED1AFF}" srcOrd="0" destOrd="0" presId="urn:microsoft.com/office/officeart/2005/8/layout/hierarchy6"/>
    <dgm:cxn modelId="{C8FDE071-4994-474D-AF63-FDE6999B79AB}" type="presParOf" srcId="{7DFC82F9-8AC9-42CA-97D2-5D5BB7086C31}" destId="{D86289D7-F342-4626-9ADD-C0986F4540C2}" srcOrd="1" destOrd="0" presId="urn:microsoft.com/office/officeart/2005/8/layout/hierarchy6"/>
    <dgm:cxn modelId="{B40A5667-55E9-4E39-B668-21FC41F64014}" type="presParOf" srcId="{D86289D7-F342-4626-9ADD-C0986F4540C2}" destId="{1E46B2F7-FD1C-4A5F-B542-EE61AAC0AAC8}" srcOrd="0" destOrd="0" presId="urn:microsoft.com/office/officeart/2005/8/layout/hierarchy6"/>
    <dgm:cxn modelId="{AA419854-1A57-4A53-8B3F-01B9DE6633D8}" type="presParOf" srcId="{D86289D7-F342-4626-9ADD-C0986F4540C2}" destId="{261F7DB3-2448-4D24-A201-CB9B14511FA8}" srcOrd="1" destOrd="0" presId="urn:microsoft.com/office/officeart/2005/8/layout/hierarchy6"/>
    <dgm:cxn modelId="{744DD3FF-F2B1-4639-9C4E-3B3D3FB93860}" type="presParOf" srcId="{261F7DB3-2448-4D24-A201-CB9B14511FA8}" destId="{C21D4EFB-0E3B-4D91-8904-B2FC92F4FA77}" srcOrd="0" destOrd="0" presId="urn:microsoft.com/office/officeart/2005/8/layout/hierarchy6"/>
    <dgm:cxn modelId="{A6115E88-2B84-4D54-8002-F3A5C45DEAB9}" type="presParOf" srcId="{261F7DB3-2448-4D24-A201-CB9B14511FA8}" destId="{57DEA56A-04E6-4AD7-A375-1AA0540327CF}" srcOrd="1" destOrd="0" presId="urn:microsoft.com/office/officeart/2005/8/layout/hierarchy6"/>
    <dgm:cxn modelId="{971D2EC1-4881-41AC-839A-B4F38FDBB125}" type="presParOf" srcId="{D86289D7-F342-4626-9ADD-C0986F4540C2}" destId="{9F4DD3DC-DF73-4CCB-AD6B-3845E043B55A}" srcOrd="2" destOrd="0" presId="urn:microsoft.com/office/officeart/2005/8/layout/hierarchy6"/>
    <dgm:cxn modelId="{A46DDC5E-EC2B-4D89-9931-3AFFA5CE5E7A}" type="presParOf" srcId="{D86289D7-F342-4626-9ADD-C0986F4540C2}" destId="{76B4CEEB-5274-49C8-BFDF-B46F5E0EF1D4}" srcOrd="3" destOrd="0" presId="urn:microsoft.com/office/officeart/2005/8/layout/hierarchy6"/>
    <dgm:cxn modelId="{7F57F2EE-2939-4F43-8CA5-A6B84B8A0625}" type="presParOf" srcId="{76B4CEEB-5274-49C8-BFDF-B46F5E0EF1D4}" destId="{6D002CF8-6536-43EE-AFC9-2D20B4D73251}" srcOrd="0" destOrd="0" presId="urn:microsoft.com/office/officeart/2005/8/layout/hierarchy6"/>
    <dgm:cxn modelId="{DA5BC216-11D5-445F-83A0-E30E54FD17EA}" type="presParOf" srcId="{76B4CEEB-5274-49C8-BFDF-B46F5E0EF1D4}" destId="{103935FA-D682-4F02-93B3-EB8418457E36}" srcOrd="1" destOrd="0" presId="urn:microsoft.com/office/officeart/2005/8/layout/hierarchy6"/>
    <dgm:cxn modelId="{E8319E72-09F6-456C-8298-4CB5C1A3E8CC}" type="presParOf" srcId="{103935FA-D682-4F02-93B3-EB8418457E36}" destId="{817261A9-3D03-4DAE-90A7-35DAADA3B02C}" srcOrd="0" destOrd="0" presId="urn:microsoft.com/office/officeart/2005/8/layout/hierarchy6"/>
    <dgm:cxn modelId="{B0BA18D3-A4BE-40A9-8FAE-1070B210A841}" type="presParOf" srcId="{103935FA-D682-4F02-93B3-EB8418457E36}" destId="{B63B8DC9-559F-4A9E-8FB8-ECF7D7288852}" srcOrd="1" destOrd="0" presId="urn:microsoft.com/office/officeart/2005/8/layout/hierarchy6"/>
    <dgm:cxn modelId="{8B5E4E9A-A665-48D1-A4A0-78C9F42A568F}" type="presParOf" srcId="{B63B8DC9-559F-4A9E-8FB8-ECF7D7288852}" destId="{D194EF3F-BF62-4181-80D4-A8BA65E15053}" srcOrd="0" destOrd="0" presId="urn:microsoft.com/office/officeart/2005/8/layout/hierarchy6"/>
    <dgm:cxn modelId="{3B310B97-2AFB-4AB1-AF1A-CA239EBAB7EE}" type="presParOf" srcId="{B63B8DC9-559F-4A9E-8FB8-ECF7D7288852}" destId="{CFD86FAA-3F58-4283-8C79-A5299405E147}" srcOrd="1" destOrd="0" presId="urn:microsoft.com/office/officeart/2005/8/layout/hierarchy6"/>
    <dgm:cxn modelId="{E5F80968-5F96-4C98-B50E-FFE817F65326}" type="presParOf" srcId="{103935FA-D682-4F02-93B3-EB8418457E36}" destId="{52E5B372-12BA-440D-B621-BE688F28EAFA}" srcOrd="2" destOrd="0" presId="urn:microsoft.com/office/officeart/2005/8/layout/hierarchy6"/>
    <dgm:cxn modelId="{E9BC03EB-03A2-4F7E-91B2-D5CA2B8DA79E}" type="presParOf" srcId="{103935FA-D682-4F02-93B3-EB8418457E36}" destId="{60889B65-5E10-4E27-A801-B9F1ACDBBF79}" srcOrd="3" destOrd="0" presId="urn:microsoft.com/office/officeart/2005/8/layout/hierarchy6"/>
    <dgm:cxn modelId="{16560484-09DB-4168-83CA-52BFF4D1C1B3}" type="presParOf" srcId="{60889B65-5E10-4E27-A801-B9F1ACDBBF79}" destId="{23CDA40E-E58E-4A2A-A5BB-0E1C1CCFA50A}" srcOrd="0" destOrd="0" presId="urn:microsoft.com/office/officeart/2005/8/layout/hierarchy6"/>
    <dgm:cxn modelId="{8EE0BE78-72B6-4492-9B1E-6B21506BB03B}" type="presParOf" srcId="{60889B65-5E10-4E27-A801-B9F1ACDBBF79}" destId="{9B9291B1-326B-4917-95F3-2D47899E9502}" srcOrd="1" destOrd="0" presId="urn:microsoft.com/office/officeart/2005/8/layout/hierarchy6"/>
    <dgm:cxn modelId="{8CD18824-57BA-4074-BD03-E3C348A88BEB}" type="presParOf" srcId="{6F57B55D-1357-4410-B36C-E6F861F5B5A4}" destId="{F8DAFDCF-CEBF-4C41-A703-DC3AC53D4938}"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DF911-33EC-451F-8DB0-5D96C3B7431E}">
      <dsp:nvSpPr>
        <dsp:cNvPr id="0" name=""/>
        <dsp:cNvSpPr/>
      </dsp:nvSpPr>
      <dsp:spPr>
        <a:xfrm>
          <a:off x="1745064" y="374754"/>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512</a:t>
          </a:r>
        </a:p>
      </dsp:txBody>
      <dsp:txXfrm>
        <a:off x="1758166" y="387856"/>
        <a:ext cx="644813" cy="421141"/>
      </dsp:txXfrm>
    </dsp:sp>
    <dsp:sp modelId="{A455A609-E3E5-4EDA-91FD-A1365D587C82}">
      <dsp:nvSpPr>
        <dsp:cNvPr id="0" name=""/>
        <dsp:cNvSpPr/>
      </dsp:nvSpPr>
      <dsp:spPr>
        <a:xfrm>
          <a:off x="766317" y="822100"/>
          <a:ext cx="1314255" cy="178938"/>
        </a:xfrm>
        <a:custGeom>
          <a:avLst/>
          <a:gdLst/>
          <a:ahLst/>
          <a:cxnLst/>
          <a:rect l="0" t="0" r="0" b="0"/>
          <a:pathLst>
            <a:path>
              <a:moveTo>
                <a:pt x="1314255" y="0"/>
              </a:moveTo>
              <a:lnTo>
                <a:pt x="1314255" y="89469"/>
              </a:lnTo>
              <a:lnTo>
                <a:pt x="0" y="89469"/>
              </a:lnTo>
              <a:lnTo>
                <a:pt x="0" y="17893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3209ED-47A7-4F7C-AF8B-7733796AA393}">
      <dsp:nvSpPr>
        <dsp:cNvPr id="0" name=""/>
        <dsp:cNvSpPr/>
      </dsp:nvSpPr>
      <dsp:spPr>
        <a:xfrm>
          <a:off x="430808" y="100103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256</a:t>
          </a:r>
        </a:p>
      </dsp:txBody>
      <dsp:txXfrm>
        <a:off x="443910" y="1014140"/>
        <a:ext cx="644813" cy="421141"/>
      </dsp:txXfrm>
    </dsp:sp>
    <dsp:sp modelId="{134648C0-F2EB-4FAD-BF30-A8361A4221E2}">
      <dsp:nvSpPr>
        <dsp:cNvPr id="0" name=""/>
        <dsp:cNvSpPr/>
      </dsp:nvSpPr>
      <dsp:spPr>
        <a:xfrm>
          <a:off x="335926" y="1448383"/>
          <a:ext cx="430390" cy="178938"/>
        </a:xfrm>
        <a:custGeom>
          <a:avLst/>
          <a:gdLst/>
          <a:ahLst/>
          <a:cxnLst/>
          <a:rect l="0" t="0" r="0" b="0"/>
          <a:pathLst>
            <a:path>
              <a:moveTo>
                <a:pt x="430390" y="0"/>
              </a:moveTo>
              <a:lnTo>
                <a:pt x="430390"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9984EE-C570-4CC6-8672-2142FC13D42C}">
      <dsp:nvSpPr>
        <dsp:cNvPr id="0" name=""/>
        <dsp:cNvSpPr/>
      </dsp:nvSpPr>
      <dsp:spPr>
        <a:xfrm>
          <a:off x="417"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13519" y="1640423"/>
        <a:ext cx="644813" cy="421141"/>
      </dsp:txXfrm>
    </dsp:sp>
    <dsp:sp modelId="{458B8423-69CE-4835-9C52-395BC1471932}">
      <dsp:nvSpPr>
        <dsp:cNvPr id="0" name=""/>
        <dsp:cNvSpPr/>
      </dsp:nvSpPr>
      <dsp:spPr>
        <a:xfrm>
          <a:off x="766317" y="1448383"/>
          <a:ext cx="441932" cy="178938"/>
        </a:xfrm>
        <a:custGeom>
          <a:avLst/>
          <a:gdLst/>
          <a:ahLst/>
          <a:cxnLst/>
          <a:rect l="0" t="0" r="0" b="0"/>
          <a:pathLst>
            <a:path>
              <a:moveTo>
                <a:pt x="0" y="0"/>
              </a:moveTo>
              <a:lnTo>
                <a:pt x="0" y="89469"/>
              </a:lnTo>
              <a:lnTo>
                <a:pt x="441932" y="89469"/>
              </a:lnTo>
              <a:lnTo>
                <a:pt x="441932"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E074314-AB3E-4FA2-9EC1-95BE1F04DB2A}">
      <dsp:nvSpPr>
        <dsp:cNvPr id="0" name=""/>
        <dsp:cNvSpPr/>
      </dsp:nvSpPr>
      <dsp:spPr>
        <a:xfrm>
          <a:off x="872740"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885842" y="1640423"/>
        <a:ext cx="644813" cy="421141"/>
      </dsp:txXfrm>
    </dsp:sp>
    <dsp:sp modelId="{57950E10-C1C8-4DFF-9CCB-5DD92547E903}">
      <dsp:nvSpPr>
        <dsp:cNvPr id="0" name=""/>
        <dsp:cNvSpPr/>
      </dsp:nvSpPr>
      <dsp:spPr>
        <a:xfrm>
          <a:off x="2080572" y="822100"/>
          <a:ext cx="1308485" cy="178938"/>
        </a:xfrm>
        <a:custGeom>
          <a:avLst/>
          <a:gdLst/>
          <a:ahLst/>
          <a:cxnLst/>
          <a:rect l="0" t="0" r="0" b="0"/>
          <a:pathLst>
            <a:path>
              <a:moveTo>
                <a:pt x="0" y="0"/>
              </a:moveTo>
              <a:lnTo>
                <a:pt x="0" y="89469"/>
              </a:lnTo>
              <a:lnTo>
                <a:pt x="1308485" y="89469"/>
              </a:lnTo>
              <a:lnTo>
                <a:pt x="1308485" y="17893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43C0499-CB3B-405E-BE37-EEAC07A9C064}">
      <dsp:nvSpPr>
        <dsp:cNvPr id="0" name=""/>
        <dsp:cNvSpPr/>
      </dsp:nvSpPr>
      <dsp:spPr>
        <a:xfrm>
          <a:off x="3053549" y="100103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256</a:t>
          </a:r>
        </a:p>
      </dsp:txBody>
      <dsp:txXfrm>
        <a:off x="3066651" y="1014140"/>
        <a:ext cx="644813" cy="421141"/>
      </dsp:txXfrm>
    </dsp:sp>
    <dsp:sp modelId="{DEF8AD5E-6654-4A48-BF50-582B845170A9}">
      <dsp:nvSpPr>
        <dsp:cNvPr id="0" name=""/>
        <dsp:cNvSpPr/>
      </dsp:nvSpPr>
      <dsp:spPr>
        <a:xfrm>
          <a:off x="2523317" y="1448383"/>
          <a:ext cx="865740" cy="178938"/>
        </a:xfrm>
        <a:custGeom>
          <a:avLst/>
          <a:gdLst/>
          <a:ahLst/>
          <a:cxnLst/>
          <a:rect l="0" t="0" r="0" b="0"/>
          <a:pathLst>
            <a:path>
              <a:moveTo>
                <a:pt x="865740" y="0"/>
              </a:moveTo>
              <a:lnTo>
                <a:pt x="865740"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104DAE4-8404-4667-8150-DA23015B6515}">
      <dsp:nvSpPr>
        <dsp:cNvPr id="0" name=""/>
        <dsp:cNvSpPr/>
      </dsp:nvSpPr>
      <dsp:spPr>
        <a:xfrm>
          <a:off x="2187808"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2200910" y="1640423"/>
        <a:ext cx="644813" cy="421141"/>
      </dsp:txXfrm>
    </dsp:sp>
    <dsp:sp modelId="{7F014D0A-1D36-4D3A-9EC2-AF31DD6D877B}">
      <dsp:nvSpPr>
        <dsp:cNvPr id="0" name=""/>
        <dsp:cNvSpPr/>
      </dsp:nvSpPr>
      <dsp:spPr>
        <a:xfrm>
          <a:off x="2080572" y="2074667"/>
          <a:ext cx="442744" cy="178938"/>
        </a:xfrm>
        <a:custGeom>
          <a:avLst/>
          <a:gdLst/>
          <a:ahLst/>
          <a:cxnLst/>
          <a:rect l="0" t="0" r="0" b="0"/>
          <a:pathLst>
            <a:path>
              <a:moveTo>
                <a:pt x="442744" y="0"/>
              </a:moveTo>
              <a:lnTo>
                <a:pt x="442744"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B72A55F-76BC-4301-8830-CA4BA2B2CE26}">
      <dsp:nvSpPr>
        <dsp:cNvPr id="0" name=""/>
        <dsp:cNvSpPr/>
      </dsp:nvSpPr>
      <dsp:spPr>
        <a:xfrm>
          <a:off x="1745064"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1758166" y="2266707"/>
        <a:ext cx="644813" cy="421141"/>
      </dsp:txXfrm>
    </dsp:sp>
    <dsp:sp modelId="{54B7E7AB-057F-4055-BAEC-6FB74EBBE6C2}">
      <dsp:nvSpPr>
        <dsp:cNvPr id="0" name=""/>
        <dsp:cNvSpPr/>
      </dsp:nvSpPr>
      <dsp:spPr>
        <a:xfrm>
          <a:off x="2523317" y="2074667"/>
          <a:ext cx="429578" cy="178938"/>
        </a:xfrm>
        <a:custGeom>
          <a:avLst/>
          <a:gdLst/>
          <a:ahLst/>
          <a:cxnLst/>
          <a:rect l="0" t="0" r="0" b="0"/>
          <a:pathLst>
            <a:path>
              <a:moveTo>
                <a:pt x="0" y="0"/>
              </a:moveTo>
              <a:lnTo>
                <a:pt x="0" y="89469"/>
              </a:lnTo>
              <a:lnTo>
                <a:pt x="429578" y="89469"/>
              </a:lnTo>
              <a:lnTo>
                <a:pt x="429578"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F0D3AA-B6E1-477F-819A-EBCABD4F77ED}">
      <dsp:nvSpPr>
        <dsp:cNvPr id="0" name=""/>
        <dsp:cNvSpPr/>
      </dsp:nvSpPr>
      <dsp:spPr>
        <a:xfrm>
          <a:off x="2617387"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2630489" y="2266707"/>
        <a:ext cx="644813" cy="421141"/>
      </dsp:txXfrm>
    </dsp:sp>
    <dsp:sp modelId="{74A71CB0-3D49-4761-899F-8DD95C74575D}">
      <dsp:nvSpPr>
        <dsp:cNvPr id="0" name=""/>
        <dsp:cNvSpPr/>
      </dsp:nvSpPr>
      <dsp:spPr>
        <a:xfrm>
          <a:off x="3389058" y="1448383"/>
          <a:ext cx="872323" cy="178938"/>
        </a:xfrm>
        <a:custGeom>
          <a:avLst/>
          <a:gdLst/>
          <a:ahLst/>
          <a:cxnLst/>
          <a:rect l="0" t="0" r="0" b="0"/>
          <a:pathLst>
            <a:path>
              <a:moveTo>
                <a:pt x="0" y="0"/>
              </a:moveTo>
              <a:lnTo>
                <a:pt x="0" y="89469"/>
              </a:lnTo>
              <a:lnTo>
                <a:pt x="872323" y="89469"/>
              </a:lnTo>
              <a:lnTo>
                <a:pt x="872323"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2387D12-0120-4AA2-9C99-9E8347ED1AFF}">
      <dsp:nvSpPr>
        <dsp:cNvPr id="0" name=""/>
        <dsp:cNvSpPr/>
      </dsp:nvSpPr>
      <dsp:spPr>
        <a:xfrm>
          <a:off x="3925872"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3938974" y="1640423"/>
        <a:ext cx="644813" cy="421141"/>
      </dsp:txXfrm>
    </dsp:sp>
    <dsp:sp modelId="{1E46B2F7-FD1C-4A5F-B542-EE61AAC0AAC8}">
      <dsp:nvSpPr>
        <dsp:cNvPr id="0" name=""/>
        <dsp:cNvSpPr/>
      </dsp:nvSpPr>
      <dsp:spPr>
        <a:xfrm>
          <a:off x="3825219" y="2074667"/>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1D4EFB-0E3B-4D91-8904-B2FC92F4FA77}">
      <dsp:nvSpPr>
        <dsp:cNvPr id="0" name=""/>
        <dsp:cNvSpPr/>
      </dsp:nvSpPr>
      <dsp:spPr>
        <a:xfrm>
          <a:off x="3489710"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3502812" y="2266707"/>
        <a:ext cx="644813" cy="421141"/>
      </dsp:txXfrm>
    </dsp:sp>
    <dsp:sp modelId="{9F4DD3DC-DF73-4CCB-AD6B-3845E043B55A}">
      <dsp:nvSpPr>
        <dsp:cNvPr id="0" name=""/>
        <dsp:cNvSpPr/>
      </dsp:nvSpPr>
      <dsp:spPr>
        <a:xfrm>
          <a:off x="4261381" y="2074667"/>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002CF8-6536-43EE-AFC9-2D20B4D73251}">
      <dsp:nvSpPr>
        <dsp:cNvPr id="0" name=""/>
        <dsp:cNvSpPr/>
      </dsp:nvSpPr>
      <dsp:spPr>
        <a:xfrm>
          <a:off x="4362034"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4375136" y="2266707"/>
        <a:ext cx="644813" cy="421141"/>
      </dsp:txXfrm>
    </dsp:sp>
    <dsp:sp modelId="{817261A9-3D03-4DAE-90A7-35DAADA3B02C}">
      <dsp:nvSpPr>
        <dsp:cNvPr id="0" name=""/>
        <dsp:cNvSpPr/>
      </dsp:nvSpPr>
      <dsp:spPr>
        <a:xfrm>
          <a:off x="4261381" y="2700950"/>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194EF3F-BF62-4181-80D4-A8BA65E15053}">
      <dsp:nvSpPr>
        <dsp:cNvPr id="0" name=""/>
        <dsp:cNvSpPr/>
      </dsp:nvSpPr>
      <dsp:spPr>
        <a:xfrm>
          <a:off x="3925872" y="287988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32</a:t>
          </a:r>
        </a:p>
      </dsp:txBody>
      <dsp:txXfrm>
        <a:off x="3938974" y="2892990"/>
        <a:ext cx="644813" cy="421141"/>
      </dsp:txXfrm>
    </dsp:sp>
    <dsp:sp modelId="{52E5B372-12BA-440D-B621-BE688F28EAFA}">
      <dsp:nvSpPr>
        <dsp:cNvPr id="0" name=""/>
        <dsp:cNvSpPr/>
      </dsp:nvSpPr>
      <dsp:spPr>
        <a:xfrm>
          <a:off x="4697543" y="2700950"/>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3CDA40E-E58E-4A2A-A5BB-0E1C1CCFA50A}">
      <dsp:nvSpPr>
        <dsp:cNvPr id="0" name=""/>
        <dsp:cNvSpPr/>
      </dsp:nvSpPr>
      <dsp:spPr>
        <a:xfrm>
          <a:off x="4798195" y="287988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32</a:t>
          </a:r>
        </a:p>
      </dsp:txBody>
      <dsp:txXfrm>
        <a:off x="4811297" y="2892990"/>
        <a:ext cx="644813" cy="421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DF911-33EC-451F-8DB0-5D96C3B7431E}">
      <dsp:nvSpPr>
        <dsp:cNvPr id="0" name=""/>
        <dsp:cNvSpPr/>
      </dsp:nvSpPr>
      <dsp:spPr>
        <a:xfrm>
          <a:off x="1745064" y="374754"/>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512</a:t>
          </a:r>
        </a:p>
      </dsp:txBody>
      <dsp:txXfrm>
        <a:off x="1758166" y="387856"/>
        <a:ext cx="644813" cy="421141"/>
      </dsp:txXfrm>
    </dsp:sp>
    <dsp:sp modelId="{A455A609-E3E5-4EDA-91FD-A1365D587C82}">
      <dsp:nvSpPr>
        <dsp:cNvPr id="0" name=""/>
        <dsp:cNvSpPr/>
      </dsp:nvSpPr>
      <dsp:spPr>
        <a:xfrm>
          <a:off x="772087" y="822100"/>
          <a:ext cx="1308485" cy="178938"/>
        </a:xfrm>
        <a:custGeom>
          <a:avLst/>
          <a:gdLst/>
          <a:ahLst/>
          <a:cxnLst/>
          <a:rect l="0" t="0" r="0" b="0"/>
          <a:pathLst>
            <a:path>
              <a:moveTo>
                <a:pt x="1308485" y="0"/>
              </a:moveTo>
              <a:lnTo>
                <a:pt x="1308485" y="89469"/>
              </a:lnTo>
              <a:lnTo>
                <a:pt x="0" y="89469"/>
              </a:lnTo>
              <a:lnTo>
                <a:pt x="0" y="17893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3209ED-47A7-4F7C-AF8B-7733796AA393}">
      <dsp:nvSpPr>
        <dsp:cNvPr id="0" name=""/>
        <dsp:cNvSpPr/>
      </dsp:nvSpPr>
      <dsp:spPr>
        <a:xfrm>
          <a:off x="436578" y="100103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256</a:t>
          </a:r>
        </a:p>
      </dsp:txBody>
      <dsp:txXfrm>
        <a:off x="449680" y="1014140"/>
        <a:ext cx="644813" cy="421141"/>
      </dsp:txXfrm>
    </dsp:sp>
    <dsp:sp modelId="{134648C0-F2EB-4FAD-BF30-A8361A4221E2}">
      <dsp:nvSpPr>
        <dsp:cNvPr id="0" name=""/>
        <dsp:cNvSpPr/>
      </dsp:nvSpPr>
      <dsp:spPr>
        <a:xfrm>
          <a:off x="335926" y="1448383"/>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9984EE-C570-4CC6-8672-2142FC13D42C}">
      <dsp:nvSpPr>
        <dsp:cNvPr id="0" name=""/>
        <dsp:cNvSpPr/>
      </dsp:nvSpPr>
      <dsp:spPr>
        <a:xfrm>
          <a:off x="417"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13519" y="1640423"/>
        <a:ext cx="644813" cy="421141"/>
      </dsp:txXfrm>
    </dsp:sp>
    <dsp:sp modelId="{458B8423-69CE-4835-9C52-395BC1471932}">
      <dsp:nvSpPr>
        <dsp:cNvPr id="0" name=""/>
        <dsp:cNvSpPr/>
      </dsp:nvSpPr>
      <dsp:spPr>
        <a:xfrm>
          <a:off x="772087" y="1448383"/>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E074314-AB3E-4FA2-9EC1-95BE1F04DB2A}">
      <dsp:nvSpPr>
        <dsp:cNvPr id="0" name=""/>
        <dsp:cNvSpPr/>
      </dsp:nvSpPr>
      <dsp:spPr>
        <a:xfrm>
          <a:off x="872740"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885842" y="1640423"/>
        <a:ext cx="644813" cy="421141"/>
      </dsp:txXfrm>
    </dsp:sp>
    <dsp:sp modelId="{57950E10-C1C8-4DFF-9CCB-5DD92547E903}">
      <dsp:nvSpPr>
        <dsp:cNvPr id="0" name=""/>
        <dsp:cNvSpPr/>
      </dsp:nvSpPr>
      <dsp:spPr>
        <a:xfrm>
          <a:off x="2080572" y="822100"/>
          <a:ext cx="1308485" cy="178938"/>
        </a:xfrm>
        <a:custGeom>
          <a:avLst/>
          <a:gdLst/>
          <a:ahLst/>
          <a:cxnLst/>
          <a:rect l="0" t="0" r="0" b="0"/>
          <a:pathLst>
            <a:path>
              <a:moveTo>
                <a:pt x="0" y="0"/>
              </a:moveTo>
              <a:lnTo>
                <a:pt x="0" y="89469"/>
              </a:lnTo>
              <a:lnTo>
                <a:pt x="1308485" y="89469"/>
              </a:lnTo>
              <a:lnTo>
                <a:pt x="1308485" y="17893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43C0499-CB3B-405E-BE37-EEAC07A9C064}">
      <dsp:nvSpPr>
        <dsp:cNvPr id="0" name=""/>
        <dsp:cNvSpPr/>
      </dsp:nvSpPr>
      <dsp:spPr>
        <a:xfrm>
          <a:off x="3053549" y="100103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256</a:t>
          </a:r>
        </a:p>
      </dsp:txBody>
      <dsp:txXfrm>
        <a:off x="3066651" y="1014140"/>
        <a:ext cx="644813" cy="421141"/>
      </dsp:txXfrm>
    </dsp:sp>
    <dsp:sp modelId="{DEF8AD5E-6654-4A48-BF50-582B845170A9}">
      <dsp:nvSpPr>
        <dsp:cNvPr id="0" name=""/>
        <dsp:cNvSpPr/>
      </dsp:nvSpPr>
      <dsp:spPr>
        <a:xfrm>
          <a:off x="2516734" y="1448383"/>
          <a:ext cx="872323" cy="178938"/>
        </a:xfrm>
        <a:custGeom>
          <a:avLst/>
          <a:gdLst/>
          <a:ahLst/>
          <a:cxnLst/>
          <a:rect l="0" t="0" r="0" b="0"/>
          <a:pathLst>
            <a:path>
              <a:moveTo>
                <a:pt x="872323" y="0"/>
              </a:moveTo>
              <a:lnTo>
                <a:pt x="872323"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104DAE4-8404-4667-8150-DA23015B6515}">
      <dsp:nvSpPr>
        <dsp:cNvPr id="0" name=""/>
        <dsp:cNvSpPr/>
      </dsp:nvSpPr>
      <dsp:spPr>
        <a:xfrm>
          <a:off x="2181225"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2194327" y="1640423"/>
        <a:ext cx="644813" cy="421141"/>
      </dsp:txXfrm>
    </dsp:sp>
    <dsp:sp modelId="{7F014D0A-1D36-4D3A-9EC2-AF31DD6D877B}">
      <dsp:nvSpPr>
        <dsp:cNvPr id="0" name=""/>
        <dsp:cNvSpPr/>
      </dsp:nvSpPr>
      <dsp:spPr>
        <a:xfrm>
          <a:off x="2080572" y="2074667"/>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B72A55F-76BC-4301-8830-CA4BA2B2CE26}">
      <dsp:nvSpPr>
        <dsp:cNvPr id="0" name=""/>
        <dsp:cNvSpPr/>
      </dsp:nvSpPr>
      <dsp:spPr>
        <a:xfrm>
          <a:off x="1745064"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1758166" y="2266707"/>
        <a:ext cx="644813" cy="421141"/>
      </dsp:txXfrm>
    </dsp:sp>
    <dsp:sp modelId="{54B7E7AB-057F-4055-BAEC-6FB74EBBE6C2}">
      <dsp:nvSpPr>
        <dsp:cNvPr id="0" name=""/>
        <dsp:cNvSpPr/>
      </dsp:nvSpPr>
      <dsp:spPr>
        <a:xfrm>
          <a:off x="2516734" y="2074667"/>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F0D3AA-B6E1-477F-819A-EBCABD4F77ED}">
      <dsp:nvSpPr>
        <dsp:cNvPr id="0" name=""/>
        <dsp:cNvSpPr/>
      </dsp:nvSpPr>
      <dsp:spPr>
        <a:xfrm>
          <a:off x="2617387"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2630489" y="2266707"/>
        <a:ext cx="644813" cy="421141"/>
      </dsp:txXfrm>
    </dsp:sp>
    <dsp:sp modelId="{74A71CB0-3D49-4761-899F-8DD95C74575D}">
      <dsp:nvSpPr>
        <dsp:cNvPr id="0" name=""/>
        <dsp:cNvSpPr/>
      </dsp:nvSpPr>
      <dsp:spPr>
        <a:xfrm>
          <a:off x="3389058" y="1448383"/>
          <a:ext cx="872323" cy="178938"/>
        </a:xfrm>
        <a:custGeom>
          <a:avLst/>
          <a:gdLst/>
          <a:ahLst/>
          <a:cxnLst/>
          <a:rect l="0" t="0" r="0" b="0"/>
          <a:pathLst>
            <a:path>
              <a:moveTo>
                <a:pt x="0" y="0"/>
              </a:moveTo>
              <a:lnTo>
                <a:pt x="0" y="89469"/>
              </a:lnTo>
              <a:lnTo>
                <a:pt x="872323" y="89469"/>
              </a:lnTo>
              <a:lnTo>
                <a:pt x="872323"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2387D12-0120-4AA2-9C99-9E8347ED1AFF}">
      <dsp:nvSpPr>
        <dsp:cNvPr id="0" name=""/>
        <dsp:cNvSpPr/>
      </dsp:nvSpPr>
      <dsp:spPr>
        <a:xfrm>
          <a:off x="3925872"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3938974" y="1640423"/>
        <a:ext cx="644813" cy="421141"/>
      </dsp:txXfrm>
    </dsp:sp>
    <dsp:sp modelId="{1E46B2F7-FD1C-4A5F-B542-EE61AAC0AAC8}">
      <dsp:nvSpPr>
        <dsp:cNvPr id="0" name=""/>
        <dsp:cNvSpPr/>
      </dsp:nvSpPr>
      <dsp:spPr>
        <a:xfrm>
          <a:off x="3825219" y="2074667"/>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1D4EFB-0E3B-4D91-8904-B2FC92F4FA77}">
      <dsp:nvSpPr>
        <dsp:cNvPr id="0" name=""/>
        <dsp:cNvSpPr/>
      </dsp:nvSpPr>
      <dsp:spPr>
        <a:xfrm>
          <a:off x="3489710"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3502812" y="2266707"/>
        <a:ext cx="644813" cy="421141"/>
      </dsp:txXfrm>
    </dsp:sp>
    <dsp:sp modelId="{9F4DD3DC-DF73-4CCB-AD6B-3845E043B55A}">
      <dsp:nvSpPr>
        <dsp:cNvPr id="0" name=""/>
        <dsp:cNvSpPr/>
      </dsp:nvSpPr>
      <dsp:spPr>
        <a:xfrm>
          <a:off x="4261381" y="2074667"/>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002CF8-6536-43EE-AFC9-2D20B4D73251}">
      <dsp:nvSpPr>
        <dsp:cNvPr id="0" name=""/>
        <dsp:cNvSpPr/>
      </dsp:nvSpPr>
      <dsp:spPr>
        <a:xfrm>
          <a:off x="4362034"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4375136" y="2266707"/>
        <a:ext cx="644813" cy="421141"/>
      </dsp:txXfrm>
    </dsp:sp>
    <dsp:sp modelId="{817261A9-3D03-4DAE-90A7-35DAADA3B02C}">
      <dsp:nvSpPr>
        <dsp:cNvPr id="0" name=""/>
        <dsp:cNvSpPr/>
      </dsp:nvSpPr>
      <dsp:spPr>
        <a:xfrm>
          <a:off x="4261381" y="2700950"/>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194EF3F-BF62-4181-80D4-A8BA65E15053}">
      <dsp:nvSpPr>
        <dsp:cNvPr id="0" name=""/>
        <dsp:cNvSpPr/>
      </dsp:nvSpPr>
      <dsp:spPr>
        <a:xfrm>
          <a:off x="3925872" y="287988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32</a:t>
          </a:r>
        </a:p>
      </dsp:txBody>
      <dsp:txXfrm>
        <a:off x="3938974" y="2892990"/>
        <a:ext cx="644813" cy="421141"/>
      </dsp:txXfrm>
    </dsp:sp>
    <dsp:sp modelId="{52E5B372-12BA-440D-B621-BE688F28EAFA}">
      <dsp:nvSpPr>
        <dsp:cNvPr id="0" name=""/>
        <dsp:cNvSpPr/>
      </dsp:nvSpPr>
      <dsp:spPr>
        <a:xfrm>
          <a:off x="4697543" y="2700950"/>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3CDA40E-E58E-4A2A-A5BB-0E1C1CCFA50A}">
      <dsp:nvSpPr>
        <dsp:cNvPr id="0" name=""/>
        <dsp:cNvSpPr/>
      </dsp:nvSpPr>
      <dsp:spPr>
        <a:xfrm>
          <a:off x="4798195" y="287988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32</a:t>
          </a:r>
        </a:p>
      </dsp:txBody>
      <dsp:txXfrm>
        <a:off x="4811297" y="2892990"/>
        <a:ext cx="644813" cy="421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DF911-33EC-451F-8DB0-5D96C3B7431E}">
      <dsp:nvSpPr>
        <dsp:cNvPr id="0" name=""/>
        <dsp:cNvSpPr/>
      </dsp:nvSpPr>
      <dsp:spPr>
        <a:xfrm>
          <a:off x="1745064" y="374754"/>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512</a:t>
          </a:r>
        </a:p>
      </dsp:txBody>
      <dsp:txXfrm>
        <a:off x="1758166" y="387856"/>
        <a:ext cx="644813" cy="421141"/>
      </dsp:txXfrm>
    </dsp:sp>
    <dsp:sp modelId="{A455A609-E3E5-4EDA-91FD-A1365D587C82}">
      <dsp:nvSpPr>
        <dsp:cNvPr id="0" name=""/>
        <dsp:cNvSpPr/>
      </dsp:nvSpPr>
      <dsp:spPr>
        <a:xfrm>
          <a:off x="772087" y="822100"/>
          <a:ext cx="1308485" cy="178938"/>
        </a:xfrm>
        <a:custGeom>
          <a:avLst/>
          <a:gdLst/>
          <a:ahLst/>
          <a:cxnLst/>
          <a:rect l="0" t="0" r="0" b="0"/>
          <a:pathLst>
            <a:path>
              <a:moveTo>
                <a:pt x="1308485" y="0"/>
              </a:moveTo>
              <a:lnTo>
                <a:pt x="1308485" y="89469"/>
              </a:lnTo>
              <a:lnTo>
                <a:pt x="0" y="89469"/>
              </a:lnTo>
              <a:lnTo>
                <a:pt x="0" y="17893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3209ED-47A7-4F7C-AF8B-7733796AA393}">
      <dsp:nvSpPr>
        <dsp:cNvPr id="0" name=""/>
        <dsp:cNvSpPr/>
      </dsp:nvSpPr>
      <dsp:spPr>
        <a:xfrm>
          <a:off x="436578" y="100103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256</a:t>
          </a:r>
        </a:p>
      </dsp:txBody>
      <dsp:txXfrm>
        <a:off x="449680" y="1014140"/>
        <a:ext cx="644813" cy="421141"/>
      </dsp:txXfrm>
    </dsp:sp>
    <dsp:sp modelId="{134648C0-F2EB-4FAD-BF30-A8361A4221E2}">
      <dsp:nvSpPr>
        <dsp:cNvPr id="0" name=""/>
        <dsp:cNvSpPr/>
      </dsp:nvSpPr>
      <dsp:spPr>
        <a:xfrm>
          <a:off x="335926" y="1448383"/>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9984EE-C570-4CC6-8672-2142FC13D42C}">
      <dsp:nvSpPr>
        <dsp:cNvPr id="0" name=""/>
        <dsp:cNvSpPr/>
      </dsp:nvSpPr>
      <dsp:spPr>
        <a:xfrm>
          <a:off x="417"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13519" y="1640423"/>
        <a:ext cx="644813" cy="421141"/>
      </dsp:txXfrm>
    </dsp:sp>
    <dsp:sp modelId="{458B8423-69CE-4835-9C52-395BC1471932}">
      <dsp:nvSpPr>
        <dsp:cNvPr id="0" name=""/>
        <dsp:cNvSpPr/>
      </dsp:nvSpPr>
      <dsp:spPr>
        <a:xfrm>
          <a:off x="772087" y="1448383"/>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E074314-AB3E-4FA2-9EC1-95BE1F04DB2A}">
      <dsp:nvSpPr>
        <dsp:cNvPr id="0" name=""/>
        <dsp:cNvSpPr/>
      </dsp:nvSpPr>
      <dsp:spPr>
        <a:xfrm>
          <a:off x="872740"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885842" y="1640423"/>
        <a:ext cx="644813" cy="421141"/>
      </dsp:txXfrm>
    </dsp:sp>
    <dsp:sp modelId="{57950E10-C1C8-4DFF-9CCB-5DD92547E903}">
      <dsp:nvSpPr>
        <dsp:cNvPr id="0" name=""/>
        <dsp:cNvSpPr/>
      </dsp:nvSpPr>
      <dsp:spPr>
        <a:xfrm>
          <a:off x="2080572" y="822100"/>
          <a:ext cx="1308485" cy="178938"/>
        </a:xfrm>
        <a:custGeom>
          <a:avLst/>
          <a:gdLst/>
          <a:ahLst/>
          <a:cxnLst/>
          <a:rect l="0" t="0" r="0" b="0"/>
          <a:pathLst>
            <a:path>
              <a:moveTo>
                <a:pt x="0" y="0"/>
              </a:moveTo>
              <a:lnTo>
                <a:pt x="0" y="89469"/>
              </a:lnTo>
              <a:lnTo>
                <a:pt x="1308485" y="89469"/>
              </a:lnTo>
              <a:lnTo>
                <a:pt x="1308485" y="17893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43C0499-CB3B-405E-BE37-EEAC07A9C064}">
      <dsp:nvSpPr>
        <dsp:cNvPr id="0" name=""/>
        <dsp:cNvSpPr/>
      </dsp:nvSpPr>
      <dsp:spPr>
        <a:xfrm>
          <a:off x="3053549" y="100103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256</a:t>
          </a:r>
        </a:p>
      </dsp:txBody>
      <dsp:txXfrm>
        <a:off x="3066651" y="1014140"/>
        <a:ext cx="644813" cy="421141"/>
      </dsp:txXfrm>
    </dsp:sp>
    <dsp:sp modelId="{DEF8AD5E-6654-4A48-BF50-582B845170A9}">
      <dsp:nvSpPr>
        <dsp:cNvPr id="0" name=""/>
        <dsp:cNvSpPr/>
      </dsp:nvSpPr>
      <dsp:spPr>
        <a:xfrm>
          <a:off x="2516734" y="1448383"/>
          <a:ext cx="872323" cy="178938"/>
        </a:xfrm>
        <a:custGeom>
          <a:avLst/>
          <a:gdLst/>
          <a:ahLst/>
          <a:cxnLst/>
          <a:rect l="0" t="0" r="0" b="0"/>
          <a:pathLst>
            <a:path>
              <a:moveTo>
                <a:pt x="872323" y="0"/>
              </a:moveTo>
              <a:lnTo>
                <a:pt x="872323"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104DAE4-8404-4667-8150-DA23015B6515}">
      <dsp:nvSpPr>
        <dsp:cNvPr id="0" name=""/>
        <dsp:cNvSpPr/>
      </dsp:nvSpPr>
      <dsp:spPr>
        <a:xfrm>
          <a:off x="2181225"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2194327" y="1640423"/>
        <a:ext cx="644813" cy="421141"/>
      </dsp:txXfrm>
    </dsp:sp>
    <dsp:sp modelId="{7F014D0A-1D36-4D3A-9EC2-AF31DD6D877B}">
      <dsp:nvSpPr>
        <dsp:cNvPr id="0" name=""/>
        <dsp:cNvSpPr/>
      </dsp:nvSpPr>
      <dsp:spPr>
        <a:xfrm>
          <a:off x="2080572" y="2074667"/>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B72A55F-76BC-4301-8830-CA4BA2B2CE26}">
      <dsp:nvSpPr>
        <dsp:cNvPr id="0" name=""/>
        <dsp:cNvSpPr/>
      </dsp:nvSpPr>
      <dsp:spPr>
        <a:xfrm>
          <a:off x="1745064"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1758166" y="2266707"/>
        <a:ext cx="644813" cy="421141"/>
      </dsp:txXfrm>
    </dsp:sp>
    <dsp:sp modelId="{54B7E7AB-057F-4055-BAEC-6FB74EBBE6C2}">
      <dsp:nvSpPr>
        <dsp:cNvPr id="0" name=""/>
        <dsp:cNvSpPr/>
      </dsp:nvSpPr>
      <dsp:spPr>
        <a:xfrm>
          <a:off x="2516734" y="2074667"/>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F0D3AA-B6E1-477F-819A-EBCABD4F77ED}">
      <dsp:nvSpPr>
        <dsp:cNvPr id="0" name=""/>
        <dsp:cNvSpPr/>
      </dsp:nvSpPr>
      <dsp:spPr>
        <a:xfrm>
          <a:off x="2617387"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2630489" y="2266707"/>
        <a:ext cx="644813" cy="421141"/>
      </dsp:txXfrm>
    </dsp:sp>
    <dsp:sp modelId="{74A71CB0-3D49-4761-899F-8DD95C74575D}">
      <dsp:nvSpPr>
        <dsp:cNvPr id="0" name=""/>
        <dsp:cNvSpPr/>
      </dsp:nvSpPr>
      <dsp:spPr>
        <a:xfrm>
          <a:off x="3389058" y="1448383"/>
          <a:ext cx="872323" cy="178938"/>
        </a:xfrm>
        <a:custGeom>
          <a:avLst/>
          <a:gdLst/>
          <a:ahLst/>
          <a:cxnLst/>
          <a:rect l="0" t="0" r="0" b="0"/>
          <a:pathLst>
            <a:path>
              <a:moveTo>
                <a:pt x="0" y="0"/>
              </a:moveTo>
              <a:lnTo>
                <a:pt x="0" y="89469"/>
              </a:lnTo>
              <a:lnTo>
                <a:pt x="872323" y="89469"/>
              </a:lnTo>
              <a:lnTo>
                <a:pt x="872323"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2387D12-0120-4AA2-9C99-9E8347ED1AFF}">
      <dsp:nvSpPr>
        <dsp:cNvPr id="0" name=""/>
        <dsp:cNvSpPr/>
      </dsp:nvSpPr>
      <dsp:spPr>
        <a:xfrm>
          <a:off x="3925872" y="1627321"/>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128</a:t>
          </a:r>
        </a:p>
      </dsp:txBody>
      <dsp:txXfrm>
        <a:off x="3938974" y="1640423"/>
        <a:ext cx="644813" cy="421141"/>
      </dsp:txXfrm>
    </dsp:sp>
    <dsp:sp modelId="{1E46B2F7-FD1C-4A5F-B542-EE61AAC0AAC8}">
      <dsp:nvSpPr>
        <dsp:cNvPr id="0" name=""/>
        <dsp:cNvSpPr/>
      </dsp:nvSpPr>
      <dsp:spPr>
        <a:xfrm>
          <a:off x="3825219" y="2074667"/>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1D4EFB-0E3B-4D91-8904-B2FC92F4FA77}">
      <dsp:nvSpPr>
        <dsp:cNvPr id="0" name=""/>
        <dsp:cNvSpPr/>
      </dsp:nvSpPr>
      <dsp:spPr>
        <a:xfrm>
          <a:off x="3489710"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3502812" y="2266707"/>
        <a:ext cx="644813" cy="421141"/>
      </dsp:txXfrm>
    </dsp:sp>
    <dsp:sp modelId="{9F4DD3DC-DF73-4CCB-AD6B-3845E043B55A}">
      <dsp:nvSpPr>
        <dsp:cNvPr id="0" name=""/>
        <dsp:cNvSpPr/>
      </dsp:nvSpPr>
      <dsp:spPr>
        <a:xfrm>
          <a:off x="4261381" y="2074667"/>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002CF8-6536-43EE-AFC9-2D20B4D73251}">
      <dsp:nvSpPr>
        <dsp:cNvPr id="0" name=""/>
        <dsp:cNvSpPr/>
      </dsp:nvSpPr>
      <dsp:spPr>
        <a:xfrm>
          <a:off x="4362034" y="2253605"/>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64</a:t>
          </a:r>
        </a:p>
      </dsp:txBody>
      <dsp:txXfrm>
        <a:off x="4375136" y="2266707"/>
        <a:ext cx="644813" cy="421141"/>
      </dsp:txXfrm>
    </dsp:sp>
    <dsp:sp modelId="{817261A9-3D03-4DAE-90A7-35DAADA3B02C}">
      <dsp:nvSpPr>
        <dsp:cNvPr id="0" name=""/>
        <dsp:cNvSpPr/>
      </dsp:nvSpPr>
      <dsp:spPr>
        <a:xfrm>
          <a:off x="4261381" y="2700950"/>
          <a:ext cx="436161" cy="178938"/>
        </a:xfrm>
        <a:custGeom>
          <a:avLst/>
          <a:gdLst/>
          <a:ahLst/>
          <a:cxnLst/>
          <a:rect l="0" t="0" r="0" b="0"/>
          <a:pathLst>
            <a:path>
              <a:moveTo>
                <a:pt x="436161" y="0"/>
              </a:moveTo>
              <a:lnTo>
                <a:pt x="436161" y="89469"/>
              </a:lnTo>
              <a:lnTo>
                <a:pt x="0" y="89469"/>
              </a:lnTo>
              <a:lnTo>
                <a:pt x="0"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194EF3F-BF62-4181-80D4-A8BA65E15053}">
      <dsp:nvSpPr>
        <dsp:cNvPr id="0" name=""/>
        <dsp:cNvSpPr/>
      </dsp:nvSpPr>
      <dsp:spPr>
        <a:xfrm>
          <a:off x="3925872" y="287988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32</a:t>
          </a:r>
        </a:p>
      </dsp:txBody>
      <dsp:txXfrm>
        <a:off x="3938974" y="2892990"/>
        <a:ext cx="644813" cy="421141"/>
      </dsp:txXfrm>
    </dsp:sp>
    <dsp:sp modelId="{52E5B372-12BA-440D-B621-BE688F28EAFA}">
      <dsp:nvSpPr>
        <dsp:cNvPr id="0" name=""/>
        <dsp:cNvSpPr/>
      </dsp:nvSpPr>
      <dsp:spPr>
        <a:xfrm>
          <a:off x="4697543" y="2700950"/>
          <a:ext cx="436161" cy="178938"/>
        </a:xfrm>
        <a:custGeom>
          <a:avLst/>
          <a:gdLst/>
          <a:ahLst/>
          <a:cxnLst/>
          <a:rect l="0" t="0" r="0" b="0"/>
          <a:pathLst>
            <a:path>
              <a:moveTo>
                <a:pt x="0" y="0"/>
              </a:moveTo>
              <a:lnTo>
                <a:pt x="0" y="89469"/>
              </a:lnTo>
              <a:lnTo>
                <a:pt x="436161" y="89469"/>
              </a:lnTo>
              <a:lnTo>
                <a:pt x="436161" y="17893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3CDA40E-E58E-4A2A-A5BB-0E1C1CCFA50A}">
      <dsp:nvSpPr>
        <dsp:cNvPr id="0" name=""/>
        <dsp:cNvSpPr/>
      </dsp:nvSpPr>
      <dsp:spPr>
        <a:xfrm>
          <a:off x="4798195" y="2879888"/>
          <a:ext cx="671017" cy="4473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32</a:t>
          </a:r>
        </a:p>
      </dsp:txBody>
      <dsp:txXfrm>
        <a:off x="4811297" y="2892990"/>
        <a:ext cx="644813" cy="4211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17/6/2020</a:t>
            </a:r>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SRMPDS</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17/6/2020</a:t>
            </a:r>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SRMPDS</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US"/>
              <a:t>17/6/2020</a:t>
            </a:r>
            <a:endParaRPr lang="en-US" dirty="0"/>
          </a:p>
        </p:txBody>
      </p:sp>
      <p:sp>
        <p:nvSpPr>
          <p:cNvPr id="5" name="Footer Placeholder 4"/>
          <p:cNvSpPr>
            <a:spLocks noGrp="1"/>
          </p:cNvSpPr>
          <p:nvPr>
            <p:ph type="ftr" sz="quarter" idx="4"/>
          </p:nvPr>
        </p:nvSpPr>
        <p:spPr/>
        <p:txBody>
          <a:bodyPr/>
          <a:lstStyle/>
          <a:p>
            <a:r>
              <a:rPr lang="en-US"/>
              <a:t>SRMPDS</a:t>
            </a:r>
            <a:endParaRPr lang="en-US" dirty="0"/>
          </a:p>
        </p:txBody>
      </p:sp>
      <p:sp>
        <p:nvSpPr>
          <p:cNvPr id="6" name="Slide Number Placeholder 5"/>
          <p:cNvSpPr>
            <a:spLocks noGrp="1"/>
          </p:cNvSpPr>
          <p:nvPr>
            <p:ph type="sldNum" sz="quarter" idx="5"/>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3180635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11</a:t>
            </a:fld>
            <a:endParaRPr lang="en-US" dirty="0"/>
          </a:p>
        </p:txBody>
      </p:sp>
      <p:sp>
        <p:nvSpPr>
          <p:cNvPr id="6" name="Footer Placeholder 5">
            <a:extLst>
              <a:ext uri="{FF2B5EF4-FFF2-40B4-BE49-F238E27FC236}">
                <a16:creationId xmlns:a16="http://schemas.microsoft.com/office/drawing/2014/main" id="{401F568F-8C50-4BC7-8F98-46E63CBCA58F}"/>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3C441065-8E23-4439-996D-35C40FF03210}"/>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4134675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14</a:t>
            </a:fld>
            <a:endParaRPr lang="en-US" dirty="0"/>
          </a:p>
        </p:txBody>
      </p:sp>
      <p:sp>
        <p:nvSpPr>
          <p:cNvPr id="6" name="Footer Placeholder 5">
            <a:extLst>
              <a:ext uri="{FF2B5EF4-FFF2-40B4-BE49-F238E27FC236}">
                <a16:creationId xmlns:a16="http://schemas.microsoft.com/office/drawing/2014/main" id="{AD18FF5F-5BE6-475D-80F7-1AA2C2E9DE4D}"/>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C0CCDBA5-240C-4048-87A8-0DCAC3496E71}"/>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359775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15</a:t>
            </a:fld>
            <a:endParaRPr lang="en-US" dirty="0"/>
          </a:p>
        </p:txBody>
      </p:sp>
      <p:sp>
        <p:nvSpPr>
          <p:cNvPr id="6" name="Footer Placeholder 5">
            <a:extLst>
              <a:ext uri="{FF2B5EF4-FFF2-40B4-BE49-F238E27FC236}">
                <a16:creationId xmlns:a16="http://schemas.microsoft.com/office/drawing/2014/main" id="{5F0DA364-AC54-460F-8932-75C360789236}"/>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FC36EA33-F70E-4FDE-8762-ECCF33A7A5C0}"/>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3504748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However, the allocation is unbalanced and may have inter-switch communication than the optimal 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However, allocating in powers of two may lead to more fragmentation that can outweigh the benefit of decreased inter-switch communication</a:t>
            </a:r>
          </a:p>
          <a:p>
            <a:pPr lvl="1"/>
            <a:r>
              <a:rPr lang="en-IN" dirty="0"/>
              <a:t>For communication-intensive job it selects the one with lower cost</a:t>
            </a:r>
          </a:p>
          <a:p>
            <a:pPr lvl="1"/>
            <a:r>
              <a:rPr lang="en-IN" dirty="0"/>
              <a:t>For compute-intensive job it selects the one with higher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17</a:t>
            </a:fld>
            <a:endParaRPr lang="en-US" dirty="0"/>
          </a:p>
        </p:txBody>
      </p:sp>
      <p:sp>
        <p:nvSpPr>
          <p:cNvPr id="6" name="Footer Placeholder 5">
            <a:extLst>
              <a:ext uri="{FF2B5EF4-FFF2-40B4-BE49-F238E27FC236}">
                <a16:creationId xmlns:a16="http://schemas.microsoft.com/office/drawing/2014/main" id="{E509B8C4-3637-4A6C-9857-557D838C65B1}"/>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E48E1B56-AE74-45C1-B852-30058672A961}"/>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100114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18</a:t>
            </a:fld>
            <a:endParaRPr lang="en-US" dirty="0"/>
          </a:p>
        </p:txBody>
      </p:sp>
      <p:sp>
        <p:nvSpPr>
          <p:cNvPr id="6" name="Footer Placeholder 5">
            <a:extLst>
              <a:ext uri="{FF2B5EF4-FFF2-40B4-BE49-F238E27FC236}">
                <a16:creationId xmlns:a16="http://schemas.microsoft.com/office/drawing/2014/main" id="{3FC7F28A-BAAA-4F8B-850B-DB0F13FA3E7F}"/>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BA7FE821-66AB-470B-9D90-4CDA97515EBD}"/>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429148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19</a:t>
            </a:fld>
            <a:endParaRPr lang="en-US" dirty="0"/>
          </a:p>
        </p:txBody>
      </p:sp>
      <p:sp>
        <p:nvSpPr>
          <p:cNvPr id="6" name="Footer Placeholder 5">
            <a:extLst>
              <a:ext uri="{FF2B5EF4-FFF2-40B4-BE49-F238E27FC236}">
                <a16:creationId xmlns:a16="http://schemas.microsoft.com/office/drawing/2014/main" id="{3FC7F28A-BAAA-4F8B-850B-DB0F13FA3E7F}"/>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BA7FE821-66AB-470B-9D90-4CDA97515EBD}"/>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112362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20</a:t>
            </a:fld>
            <a:endParaRPr lang="en-US" dirty="0"/>
          </a:p>
        </p:txBody>
      </p:sp>
      <p:sp>
        <p:nvSpPr>
          <p:cNvPr id="6" name="Footer Placeholder 5">
            <a:extLst>
              <a:ext uri="{FF2B5EF4-FFF2-40B4-BE49-F238E27FC236}">
                <a16:creationId xmlns:a16="http://schemas.microsoft.com/office/drawing/2014/main" id="{DE0836B9-83C8-4D08-95B3-4707CFE4154F}"/>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0BE4AEF7-1646-42E8-A27F-52F54DDF01C7}"/>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1804525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21</a:t>
            </a:fld>
            <a:endParaRPr lang="en-US" dirty="0"/>
          </a:p>
        </p:txBody>
      </p:sp>
      <p:sp>
        <p:nvSpPr>
          <p:cNvPr id="6" name="Footer Placeholder 5">
            <a:extLst>
              <a:ext uri="{FF2B5EF4-FFF2-40B4-BE49-F238E27FC236}">
                <a16:creationId xmlns:a16="http://schemas.microsoft.com/office/drawing/2014/main" id="{77A2F7FE-6245-46B0-A21B-1D644C73EB55}"/>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739D452C-9E31-452D-A87A-D8C120BDF1FA}"/>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211113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22</a:t>
            </a:fld>
            <a:endParaRPr lang="en-US" dirty="0"/>
          </a:p>
        </p:txBody>
      </p:sp>
      <p:sp>
        <p:nvSpPr>
          <p:cNvPr id="6" name="Footer Placeholder 5">
            <a:extLst>
              <a:ext uri="{FF2B5EF4-FFF2-40B4-BE49-F238E27FC236}">
                <a16:creationId xmlns:a16="http://schemas.microsoft.com/office/drawing/2014/main" id="{2220F0BA-789C-438B-9D0A-FA120F3811AC}"/>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C499D266-7704-42D8-B4CA-C8290F35BB89}"/>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2560335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23</a:t>
            </a:fld>
            <a:endParaRPr lang="en-US" dirty="0"/>
          </a:p>
        </p:txBody>
      </p:sp>
      <p:sp>
        <p:nvSpPr>
          <p:cNvPr id="6" name="Footer Placeholder 5">
            <a:extLst>
              <a:ext uri="{FF2B5EF4-FFF2-40B4-BE49-F238E27FC236}">
                <a16:creationId xmlns:a16="http://schemas.microsoft.com/office/drawing/2014/main" id="{566ACC93-3976-478B-AD1C-66A4C83EC98B}"/>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4BC88B73-1FAC-4E10-B0D3-F16AF290B848}"/>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1498796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Job scheduling is an important area of research that deals with cluster management and resource allocation as per job requirements. These job requirements are usually specified in terms of the number of nodes and the wall-clock time required for the execution of the job. Most job schedulers allocate nodes without considering the job characteristics, such as whether a job is communication-intensive or compute-intensive or I/O-intensive. Further, most current resource managers do not consider the communication patterns of a communication-intensive job while allocating nodes. This may lead to interference from other communication-intensive jobs, which may share the same network links and or switches for communications at the same time. Additionally, placing frequently communicating node-pairs several hops away often leads to high communication times due to network congestion and long-hop communications.</a:t>
            </a:r>
            <a:endParaRPr lang="en-IN" dirty="0"/>
          </a:p>
        </p:txBody>
      </p:sp>
      <p:sp>
        <p:nvSpPr>
          <p:cNvPr id="4" name="Date Placeholder 3"/>
          <p:cNvSpPr>
            <a:spLocks noGrp="1"/>
          </p:cNvSpPr>
          <p:nvPr>
            <p:ph type="dt" idx="1"/>
          </p:nvPr>
        </p:nvSpPr>
        <p:spPr/>
        <p:txBody>
          <a:bodyPr/>
          <a:lstStyle/>
          <a:p>
            <a:r>
              <a:rPr lang="en-US"/>
              <a:t>17/6/2020</a:t>
            </a:r>
            <a:endParaRPr lang="en-US" dirty="0"/>
          </a:p>
        </p:txBody>
      </p:sp>
      <p:sp>
        <p:nvSpPr>
          <p:cNvPr id="5" name="Footer Placeholder 4"/>
          <p:cNvSpPr>
            <a:spLocks noGrp="1"/>
          </p:cNvSpPr>
          <p:nvPr>
            <p:ph type="ftr" sz="quarter" idx="4"/>
          </p:nvPr>
        </p:nvSpPr>
        <p:spPr/>
        <p:txBody>
          <a:bodyPr/>
          <a:lstStyle/>
          <a:p>
            <a:r>
              <a:rPr lang="en-US"/>
              <a:t>SRMPDS</a:t>
            </a:r>
            <a:endParaRPr lang="en-US" dirty="0"/>
          </a:p>
        </p:txBody>
      </p:sp>
      <p:sp>
        <p:nvSpPr>
          <p:cNvPr id="6" name="Slide Number Placeholder 5"/>
          <p:cNvSpPr>
            <a:spLocks noGrp="1"/>
          </p:cNvSpPr>
          <p:nvPr>
            <p:ph type="sldNum" sz="quarter" idx="5"/>
          </p:nvPr>
        </p:nvSpPr>
        <p:spPr/>
        <p:txBody>
          <a:bodyPr/>
          <a:lstStyle/>
          <a:p>
            <a:fld id="{32674CE4-FBD8-4481-AEFB-CA53E599A745}" type="slidenum">
              <a:rPr lang="en-US" smtClean="0"/>
              <a:t>2</a:t>
            </a:fld>
            <a:endParaRPr lang="en-US" dirty="0"/>
          </a:p>
        </p:txBody>
      </p:sp>
    </p:spTree>
    <p:extLst>
      <p:ext uri="{BB962C8B-B14F-4D97-AF65-F5344CB8AC3E}">
        <p14:creationId xmlns:p14="http://schemas.microsoft.com/office/powerpoint/2010/main" val="1838390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24</a:t>
            </a:fld>
            <a:endParaRPr lang="en-US" dirty="0"/>
          </a:p>
        </p:txBody>
      </p:sp>
      <p:sp>
        <p:nvSpPr>
          <p:cNvPr id="6" name="Footer Placeholder 5">
            <a:extLst>
              <a:ext uri="{FF2B5EF4-FFF2-40B4-BE49-F238E27FC236}">
                <a16:creationId xmlns:a16="http://schemas.microsoft.com/office/drawing/2014/main" id="{E877D316-FA37-4D63-A4A0-A9517D4E39E6}"/>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B92C4DA8-1D3C-422B-B5D0-B8FD84702792}"/>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827282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26</a:t>
            </a:fld>
            <a:endParaRPr lang="en-US" dirty="0"/>
          </a:p>
        </p:txBody>
      </p:sp>
      <p:sp>
        <p:nvSpPr>
          <p:cNvPr id="6" name="Footer Placeholder 5">
            <a:extLst>
              <a:ext uri="{FF2B5EF4-FFF2-40B4-BE49-F238E27FC236}">
                <a16:creationId xmlns:a16="http://schemas.microsoft.com/office/drawing/2014/main" id="{FF8FC14E-518A-4837-976B-40796684FB42}"/>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55018412-FC2D-4903-BE15-BA8CCD89A6A6}"/>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2950351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27</a:t>
            </a:fld>
            <a:endParaRPr lang="en-US" dirty="0"/>
          </a:p>
        </p:txBody>
      </p:sp>
      <p:sp>
        <p:nvSpPr>
          <p:cNvPr id="6" name="Footer Placeholder 5">
            <a:extLst>
              <a:ext uri="{FF2B5EF4-FFF2-40B4-BE49-F238E27FC236}">
                <a16:creationId xmlns:a16="http://schemas.microsoft.com/office/drawing/2014/main" id="{C1254488-C45F-4C12-81F4-1D92B9DEA3F4}"/>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040FE4C6-D8E9-4808-A850-DE25938172AF}"/>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4213306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US"/>
              <a:t>17/6/2020</a:t>
            </a:r>
            <a:endParaRPr lang="en-US" dirty="0"/>
          </a:p>
        </p:txBody>
      </p:sp>
      <p:sp>
        <p:nvSpPr>
          <p:cNvPr id="5" name="Footer Placeholder 4"/>
          <p:cNvSpPr>
            <a:spLocks noGrp="1"/>
          </p:cNvSpPr>
          <p:nvPr>
            <p:ph type="ftr" sz="quarter" idx="4"/>
          </p:nvPr>
        </p:nvSpPr>
        <p:spPr/>
        <p:txBody>
          <a:bodyPr/>
          <a:lstStyle/>
          <a:p>
            <a:r>
              <a:rPr lang="en-US"/>
              <a:t>SRMPDS</a:t>
            </a:r>
            <a:endParaRPr lang="en-US" dirty="0"/>
          </a:p>
        </p:txBody>
      </p:sp>
      <p:sp>
        <p:nvSpPr>
          <p:cNvPr id="6" name="Slide Number Placeholder 5"/>
          <p:cNvSpPr>
            <a:spLocks noGrp="1"/>
          </p:cNvSpPr>
          <p:nvPr>
            <p:ph type="sldNum" sz="quarter" idx="5"/>
          </p:nvPr>
        </p:nvSpPr>
        <p:spPr/>
        <p:txBody>
          <a:bodyPr/>
          <a:lstStyle/>
          <a:p>
            <a:fld id="{32674CE4-FBD8-4481-AEFB-CA53E599A745}" type="slidenum">
              <a:rPr lang="en-US" smtClean="0"/>
              <a:t>28</a:t>
            </a:fld>
            <a:endParaRPr lang="en-US" dirty="0"/>
          </a:p>
        </p:txBody>
      </p:sp>
    </p:spTree>
    <p:extLst>
      <p:ext uri="{BB962C8B-B14F-4D97-AF65-F5344CB8AC3E}">
        <p14:creationId xmlns:p14="http://schemas.microsoft.com/office/powerpoint/2010/main" val="4053284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29</a:t>
            </a:fld>
            <a:endParaRPr lang="en-US" dirty="0"/>
          </a:p>
        </p:txBody>
      </p:sp>
      <p:sp>
        <p:nvSpPr>
          <p:cNvPr id="6" name="Footer Placeholder 5">
            <a:extLst>
              <a:ext uri="{FF2B5EF4-FFF2-40B4-BE49-F238E27FC236}">
                <a16:creationId xmlns:a16="http://schemas.microsoft.com/office/drawing/2014/main" id="{CF4F092C-C3EF-4082-A3EC-A07E6E76DA56}"/>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25969765-6FE9-4CBE-945E-88DE3BBFE01C}"/>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4041000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30</a:t>
            </a:fld>
            <a:endParaRPr lang="en-US" dirty="0"/>
          </a:p>
        </p:txBody>
      </p:sp>
      <p:sp>
        <p:nvSpPr>
          <p:cNvPr id="6" name="Footer Placeholder 5">
            <a:extLst>
              <a:ext uri="{FF2B5EF4-FFF2-40B4-BE49-F238E27FC236}">
                <a16:creationId xmlns:a16="http://schemas.microsoft.com/office/drawing/2014/main" id="{EDE3368C-F7CC-4F9D-AA3F-503120B39A51}"/>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D7501D2D-3F65-4186-816D-820BE7322EDB}"/>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2499321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31</a:t>
            </a:fld>
            <a:endParaRPr lang="en-US" dirty="0"/>
          </a:p>
        </p:txBody>
      </p:sp>
      <p:sp>
        <p:nvSpPr>
          <p:cNvPr id="6" name="Footer Placeholder 5">
            <a:extLst>
              <a:ext uri="{FF2B5EF4-FFF2-40B4-BE49-F238E27FC236}">
                <a16:creationId xmlns:a16="http://schemas.microsoft.com/office/drawing/2014/main" id="{D93B422C-AC86-4F69-87F1-FFA9406405F3}"/>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F59F133F-64F7-44F9-A321-595953757F07}"/>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1128344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33</a:t>
            </a:fld>
            <a:endParaRPr lang="en-US" dirty="0"/>
          </a:p>
        </p:txBody>
      </p:sp>
      <p:sp>
        <p:nvSpPr>
          <p:cNvPr id="6" name="Footer Placeholder 5">
            <a:extLst>
              <a:ext uri="{FF2B5EF4-FFF2-40B4-BE49-F238E27FC236}">
                <a16:creationId xmlns:a16="http://schemas.microsoft.com/office/drawing/2014/main" id="{0286D214-7A77-49B8-8E67-49A1129A3440}"/>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4D1D0B56-812E-4A61-8FE7-A664B5B21E05}"/>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2391774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US"/>
              <a:t>17/6/2020</a:t>
            </a:r>
            <a:endParaRPr lang="en-US" dirty="0"/>
          </a:p>
        </p:txBody>
      </p:sp>
      <p:sp>
        <p:nvSpPr>
          <p:cNvPr id="5" name="Footer Placeholder 4"/>
          <p:cNvSpPr>
            <a:spLocks noGrp="1"/>
          </p:cNvSpPr>
          <p:nvPr>
            <p:ph type="ftr" sz="quarter" idx="4"/>
          </p:nvPr>
        </p:nvSpPr>
        <p:spPr/>
        <p:txBody>
          <a:bodyPr/>
          <a:lstStyle/>
          <a:p>
            <a:r>
              <a:rPr lang="en-US"/>
              <a:t>SRMPDS</a:t>
            </a:r>
            <a:endParaRPr lang="en-US" dirty="0"/>
          </a:p>
        </p:txBody>
      </p:sp>
      <p:sp>
        <p:nvSpPr>
          <p:cNvPr id="6" name="Slide Number Placeholder 5"/>
          <p:cNvSpPr>
            <a:spLocks noGrp="1"/>
          </p:cNvSpPr>
          <p:nvPr>
            <p:ph type="sldNum" sz="quarter" idx="5"/>
          </p:nvPr>
        </p:nvSpPr>
        <p:spPr/>
        <p:txBody>
          <a:bodyPr/>
          <a:lstStyle/>
          <a:p>
            <a:fld id="{32674CE4-FBD8-4481-AEFB-CA53E599A745}" type="slidenum">
              <a:rPr lang="en-US" smtClean="0"/>
              <a:t>34</a:t>
            </a:fld>
            <a:endParaRPr lang="en-US" dirty="0"/>
          </a:p>
        </p:txBody>
      </p:sp>
    </p:spTree>
    <p:extLst>
      <p:ext uri="{BB962C8B-B14F-4D97-AF65-F5344CB8AC3E}">
        <p14:creationId xmlns:p14="http://schemas.microsoft.com/office/powerpoint/2010/main" val="370038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US"/>
              <a:t>17/6/2020</a:t>
            </a:r>
            <a:endParaRPr lang="en-US" dirty="0"/>
          </a:p>
        </p:txBody>
      </p:sp>
      <p:sp>
        <p:nvSpPr>
          <p:cNvPr id="5" name="Footer Placeholder 4"/>
          <p:cNvSpPr>
            <a:spLocks noGrp="1"/>
          </p:cNvSpPr>
          <p:nvPr>
            <p:ph type="ftr" sz="quarter" idx="4"/>
          </p:nvPr>
        </p:nvSpPr>
        <p:spPr/>
        <p:txBody>
          <a:bodyPr/>
          <a:lstStyle/>
          <a:p>
            <a:r>
              <a:rPr lang="en-US"/>
              <a:t>SRMPDS</a:t>
            </a:r>
            <a:endParaRPr lang="en-US" dirty="0"/>
          </a:p>
        </p:txBody>
      </p:sp>
      <p:sp>
        <p:nvSpPr>
          <p:cNvPr id="6" name="Slide Number Placeholder 5"/>
          <p:cNvSpPr>
            <a:spLocks noGrp="1"/>
          </p:cNvSpPr>
          <p:nvPr>
            <p:ph type="sldNum" sz="quarter" idx="5"/>
          </p:nvPr>
        </p:nvSpPr>
        <p:spPr/>
        <p:txBody>
          <a:bodyPr/>
          <a:lstStyle/>
          <a:p>
            <a:fld id="{32674CE4-FBD8-4481-AEFB-CA53E599A745}" type="slidenum">
              <a:rPr lang="en-US" smtClean="0"/>
              <a:t>35</a:t>
            </a:fld>
            <a:endParaRPr lang="en-US" dirty="0"/>
          </a:p>
        </p:txBody>
      </p:sp>
    </p:spTree>
    <p:extLst>
      <p:ext uri="{BB962C8B-B14F-4D97-AF65-F5344CB8AC3E}">
        <p14:creationId xmlns:p14="http://schemas.microsoft.com/office/powerpoint/2010/main" val="29060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To study the effect of contention caused due to sharing of switches or links on the execution time of communication-intensive jobs, we conducted an experiment on our department cluster. We execute two parallel MPI  jobs, J1 and J2, spread across two switches that are connected in tree-like topology. These jobs execute </a:t>
            </a:r>
            <a:r>
              <a:rPr lang="en-US" sz="1800" b="0" i="0" u="none" strike="noStrike" dirty="0" err="1">
                <a:solidFill>
                  <a:srgbClr val="000000"/>
                </a:solidFill>
                <a:effectLst/>
                <a:latin typeface="Arial" panose="020B0604020202020204" pitchFamily="34" charset="0"/>
              </a:rPr>
              <a:t>MPI_Allgather</a:t>
            </a:r>
            <a:r>
              <a:rPr lang="en-US" sz="1800" b="0" i="0" u="none" strike="noStrike" dirty="0">
                <a:solidFill>
                  <a:srgbClr val="000000"/>
                </a:solidFill>
                <a:effectLst/>
                <a:latin typeface="Arial" panose="020B0604020202020204" pitchFamily="34" charset="0"/>
              </a:rPr>
              <a:t> collective communication using large message size(1 MB). The first job J1 is executed repeatedly on 8 nodes during this experiment. The second job J2, is executed every 30 minutes on 12 nodes spread across the same two switches. Hence, the two jobs share switches. Their effect on each other’s execution time is shown in the Figure, where the blue curve shows J1, and the orange curve shows J2. The execution time is shown along the y-axis and the wall-clock time along the x-axis. We observed a sharp increase in the execution time of J1 whenever J2 was executed (seen as spikes in the blue curve). This occurred when the two jobs ran simultaneously and thus communicated simultaneously over shared switches/links. This shows that it is important to carefully select nodes to avoid performance degradation.</a:t>
            </a:r>
            <a:endParaRPr lang="en-IN" dirty="0"/>
          </a:p>
        </p:txBody>
      </p:sp>
      <p:sp>
        <p:nvSpPr>
          <p:cNvPr id="4" name="Date Placeholder 3"/>
          <p:cNvSpPr>
            <a:spLocks noGrp="1"/>
          </p:cNvSpPr>
          <p:nvPr>
            <p:ph type="dt" idx="1"/>
          </p:nvPr>
        </p:nvSpPr>
        <p:spPr/>
        <p:txBody>
          <a:bodyPr/>
          <a:lstStyle/>
          <a:p>
            <a:r>
              <a:rPr lang="en-US"/>
              <a:t>17/6/2020</a:t>
            </a:r>
            <a:endParaRPr lang="en-US" dirty="0"/>
          </a:p>
        </p:txBody>
      </p:sp>
      <p:sp>
        <p:nvSpPr>
          <p:cNvPr id="5" name="Footer Placeholder 4"/>
          <p:cNvSpPr>
            <a:spLocks noGrp="1"/>
          </p:cNvSpPr>
          <p:nvPr>
            <p:ph type="ftr" sz="quarter" idx="4"/>
          </p:nvPr>
        </p:nvSpPr>
        <p:spPr/>
        <p:txBody>
          <a:bodyPr/>
          <a:lstStyle/>
          <a:p>
            <a:r>
              <a:rPr lang="en-US"/>
              <a:t>SRMPDS</a:t>
            </a:r>
            <a:endParaRPr lang="en-US" dirty="0"/>
          </a:p>
        </p:txBody>
      </p:sp>
      <p:sp>
        <p:nvSpPr>
          <p:cNvPr id="6" name="Slide Number Placeholder 5"/>
          <p:cNvSpPr>
            <a:spLocks noGrp="1"/>
          </p:cNvSpPr>
          <p:nvPr>
            <p:ph type="sldNum" sz="quarter" idx="5"/>
          </p:nvPr>
        </p:nvSpPr>
        <p:spPr/>
        <p:txBody>
          <a:bodyPr/>
          <a:lstStyle/>
          <a:p>
            <a:fld id="{32674CE4-FBD8-4481-AEFB-CA53E599A745}" type="slidenum">
              <a:rPr lang="en-US" smtClean="0"/>
              <a:t>3</a:t>
            </a:fld>
            <a:endParaRPr lang="en-US" dirty="0"/>
          </a:p>
        </p:txBody>
      </p:sp>
    </p:spTree>
    <p:extLst>
      <p:ext uri="{BB962C8B-B14F-4D97-AF65-F5344CB8AC3E}">
        <p14:creationId xmlns:p14="http://schemas.microsoft.com/office/powerpoint/2010/main" val="1357050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number is deduced by sub-dividing the required nodes to a lower power of two nodes that can be allocated on a leaf switch</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Since there are some unallocated free nodes on the leaf switches, we may not be able to satisfy the node requirement of the job</a:t>
            </a:r>
          </a:p>
          <a:p>
            <a:r>
              <a:rPr lang="en-IN" dirty="0"/>
              <a:t>until the node request is satisfied</a:t>
            </a:r>
          </a:p>
        </p:txBody>
      </p:sp>
      <p:sp>
        <p:nvSpPr>
          <p:cNvPr id="4" name="Slide Number Placeholder 3"/>
          <p:cNvSpPr>
            <a:spLocks noGrp="1"/>
          </p:cNvSpPr>
          <p:nvPr>
            <p:ph type="sldNum" sz="quarter" idx="5"/>
          </p:nvPr>
        </p:nvSpPr>
        <p:spPr/>
        <p:txBody>
          <a:bodyPr/>
          <a:lstStyle/>
          <a:p>
            <a:fld id="{32674CE4-FBD8-4481-AEFB-CA53E599A745}" type="slidenum">
              <a:rPr lang="en-US" smtClean="0"/>
              <a:t>39</a:t>
            </a:fld>
            <a:endParaRPr lang="en-US" dirty="0"/>
          </a:p>
        </p:txBody>
      </p:sp>
      <p:sp>
        <p:nvSpPr>
          <p:cNvPr id="6" name="Footer Placeholder 5">
            <a:extLst>
              <a:ext uri="{FF2B5EF4-FFF2-40B4-BE49-F238E27FC236}">
                <a16:creationId xmlns:a16="http://schemas.microsoft.com/office/drawing/2014/main" id="{B07D0358-7FC0-4FE5-B8F0-39C7C3C2FB1E}"/>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28736D95-63DC-441D-A8EA-7F7DE7D5FBAB}"/>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3611728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40</a:t>
            </a:fld>
            <a:endParaRPr lang="en-US" dirty="0"/>
          </a:p>
        </p:txBody>
      </p:sp>
      <p:sp>
        <p:nvSpPr>
          <p:cNvPr id="6" name="Footer Placeholder 5">
            <a:extLst>
              <a:ext uri="{FF2B5EF4-FFF2-40B4-BE49-F238E27FC236}">
                <a16:creationId xmlns:a16="http://schemas.microsoft.com/office/drawing/2014/main" id="{2C43DCD2-9508-49A9-B18D-F4846BC25D0E}"/>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9BCF766E-FA6E-4D83-A749-C0761579C7BC}"/>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42</a:t>
            </a:fld>
            <a:endParaRPr lang="en-US" dirty="0"/>
          </a:p>
        </p:txBody>
      </p:sp>
      <p:sp>
        <p:nvSpPr>
          <p:cNvPr id="6" name="Footer Placeholder 5">
            <a:extLst>
              <a:ext uri="{FF2B5EF4-FFF2-40B4-BE49-F238E27FC236}">
                <a16:creationId xmlns:a16="http://schemas.microsoft.com/office/drawing/2014/main" id="{09178FD5-039E-4A8C-94E2-CB26F45C1997}"/>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E247234A-0C60-4907-A487-9707E121E0C5}"/>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2496174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our work, we consider fat-tree based network topology for the implementation and evaluation of our algorithms. An example of a two-level fat-tree topology is shown in Figure 2. The level 1 switches, also known as leaf switches (𝑠0 and 𝑠1), are connected to the compute nodes (𝑛0 − 𝑛7). Each compute node is connected to only one leaf switch. The level 2 switches (𝑠2) may be connected to one or more level 1 switches.</a:t>
            </a:r>
            <a:endParaRPr lang="en-US" b="0" dirty="0">
              <a:effectLst/>
            </a:endParaRPr>
          </a:p>
        </p:txBody>
      </p:sp>
      <p:sp>
        <p:nvSpPr>
          <p:cNvPr id="4" name="Slide Number Placeholder 3"/>
          <p:cNvSpPr>
            <a:spLocks noGrp="1"/>
          </p:cNvSpPr>
          <p:nvPr>
            <p:ph type="sldNum" sz="quarter" idx="5"/>
          </p:nvPr>
        </p:nvSpPr>
        <p:spPr/>
        <p:txBody>
          <a:bodyPr/>
          <a:lstStyle/>
          <a:p>
            <a:fld id="{32674CE4-FBD8-4481-AEFB-CA53E599A745}" type="slidenum">
              <a:rPr lang="en-US" smtClean="0"/>
              <a:t>5</a:t>
            </a:fld>
            <a:endParaRPr lang="en-US" dirty="0"/>
          </a:p>
        </p:txBody>
      </p:sp>
      <p:sp>
        <p:nvSpPr>
          <p:cNvPr id="6" name="Footer Placeholder 5">
            <a:extLst>
              <a:ext uri="{FF2B5EF4-FFF2-40B4-BE49-F238E27FC236}">
                <a16:creationId xmlns:a16="http://schemas.microsoft.com/office/drawing/2014/main" id="{6BAAF213-3E89-4AFA-8ED7-BFA7F420CE6A}"/>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FB02131F-3E91-41AB-B660-76E1C726B190}"/>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118620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In this study, we have used SLURM which is a widely-used, open source resource management and job scheduling system . The SLURM architecture uses multiple plugins for different tasks. The scheduler plugin selects the type of scheduler to use. SLURM uses a First-In-First-Out scheduling policy with backfilling. The select/linear plugin is used for allocating entire nodes to the jobs. In our study, we propose new node allocation algorithms using this plugin. SLURM supports resource allocations for clusters with tree and fat-tree network topologies via the topology/tree plugin. The default node allocation algorithm identifies the lowest level switch that has the requested number of nodes available. For example., assume that nodes 𝑛0 and 𝑛1 are already allocated in the fat-tree network shown in Figure 2. Now if a job requires 4 nodes, the lowest level switch would be 𝑠1, whereas if a job requires 6 nodes, the lowest level switch would be 𝑠2. The algorithm first allocates nodes on those leaf switches that have minimum number of nodes available. This is known as best-fit allocation, typically used to reduce resource fragmentation.</a:t>
            </a:r>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6</a:t>
            </a:fld>
            <a:endParaRPr lang="en-US" dirty="0"/>
          </a:p>
        </p:txBody>
      </p:sp>
      <p:sp>
        <p:nvSpPr>
          <p:cNvPr id="6" name="Footer Placeholder 5">
            <a:extLst>
              <a:ext uri="{FF2B5EF4-FFF2-40B4-BE49-F238E27FC236}">
                <a16:creationId xmlns:a16="http://schemas.microsoft.com/office/drawing/2014/main" id="{25F46712-E6ED-4B0F-AA4A-49D53456CFF2}"/>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F2BEBCE5-8348-4239-890E-6C1998185625}"/>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253366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US"/>
              <a:t>17/6/2020</a:t>
            </a:r>
            <a:endParaRPr lang="en-US" dirty="0"/>
          </a:p>
        </p:txBody>
      </p:sp>
      <p:sp>
        <p:nvSpPr>
          <p:cNvPr id="5" name="Footer Placeholder 4"/>
          <p:cNvSpPr>
            <a:spLocks noGrp="1"/>
          </p:cNvSpPr>
          <p:nvPr>
            <p:ph type="ftr" sz="quarter" idx="4"/>
          </p:nvPr>
        </p:nvSpPr>
        <p:spPr/>
        <p:txBody>
          <a:bodyPr/>
          <a:lstStyle/>
          <a:p>
            <a:r>
              <a:rPr lang="en-US"/>
              <a:t>SRMPDS</a:t>
            </a:r>
            <a:endParaRPr lang="en-US" dirty="0"/>
          </a:p>
        </p:txBody>
      </p:sp>
      <p:sp>
        <p:nvSpPr>
          <p:cNvPr id="6" name="Slide Number Placeholder 5"/>
          <p:cNvSpPr>
            <a:spLocks noGrp="1"/>
          </p:cNvSpPr>
          <p:nvPr>
            <p:ph type="sldNum" sz="quarter" idx="5"/>
          </p:nvPr>
        </p:nvSpPr>
        <p:spPr/>
        <p:txBody>
          <a:bodyPr/>
          <a:lstStyle/>
          <a:p>
            <a:fld id="{32674CE4-FBD8-4481-AEFB-CA53E599A745}" type="slidenum">
              <a:rPr lang="en-US" smtClean="0"/>
              <a:t>7</a:t>
            </a:fld>
            <a:endParaRPr lang="en-US" dirty="0"/>
          </a:p>
        </p:txBody>
      </p:sp>
    </p:spTree>
    <p:extLst>
      <p:ext uri="{BB962C8B-B14F-4D97-AF65-F5344CB8AC3E}">
        <p14:creationId xmlns:p14="http://schemas.microsoft.com/office/powerpoint/2010/main" val="330103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US"/>
              <a:t>17/6/2020</a:t>
            </a:r>
            <a:endParaRPr lang="en-US" dirty="0"/>
          </a:p>
        </p:txBody>
      </p:sp>
      <p:sp>
        <p:nvSpPr>
          <p:cNvPr id="5" name="Footer Placeholder 4"/>
          <p:cNvSpPr>
            <a:spLocks noGrp="1"/>
          </p:cNvSpPr>
          <p:nvPr>
            <p:ph type="ftr" sz="quarter" idx="4"/>
          </p:nvPr>
        </p:nvSpPr>
        <p:spPr/>
        <p:txBody>
          <a:bodyPr/>
          <a:lstStyle/>
          <a:p>
            <a:r>
              <a:rPr lang="en-US"/>
              <a:t>SRMPDS</a:t>
            </a:r>
            <a:endParaRPr lang="en-US" dirty="0"/>
          </a:p>
        </p:txBody>
      </p:sp>
      <p:sp>
        <p:nvSpPr>
          <p:cNvPr id="6" name="Slide Number Placeholder 5"/>
          <p:cNvSpPr>
            <a:spLocks noGrp="1"/>
          </p:cNvSpPr>
          <p:nvPr>
            <p:ph type="sldNum" sz="quarter" idx="5"/>
          </p:nvPr>
        </p:nvSpPr>
        <p:spPr/>
        <p:txBody>
          <a:bodyPr/>
          <a:lstStyle/>
          <a:p>
            <a:fld id="{32674CE4-FBD8-4481-AEFB-CA53E599A745}" type="slidenum">
              <a:rPr lang="en-US" smtClean="0"/>
              <a:t>8</a:t>
            </a:fld>
            <a:endParaRPr lang="en-US" dirty="0"/>
          </a:p>
        </p:txBody>
      </p:sp>
    </p:spTree>
    <p:extLst>
      <p:ext uri="{BB962C8B-B14F-4D97-AF65-F5344CB8AC3E}">
        <p14:creationId xmlns:p14="http://schemas.microsoft.com/office/powerpoint/2010/main" val="1731111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050" dirty="0"/>
              <a:t>Greedy aims to allocate nodes such that there is minimum contention</a:t>
            </a:r>
          </a:p>
          <a:p>
            <a:r>
              <a:rPr lang="en-IN" sz="1050" dirty="0"/>
              <a:t>Balanced also considers communication pattern to minimize inter-switch communication</a:t>
            </a:r>
          </a:p>
          <a:p>
            <a:endParaRPr lang="en-IN" dirty="0"/>
          </a:p>
        </p:txBody>
      </p:sp>
      <p:sp>
        <p:nvSpPr>
          <p:cNvPr id="4" name="Slide Number Placeholder 3"/>
          <p:cNvSpPr>
            <a:spLocks noGrp="1"/>
          </p:cNvSpPr>
          <p:nvPr>
            <p:ph type="sldNum" sz="quarter" idx="5"/>
          </p:nvPr>
        </p:nvSpPr>
        <p:spPr/>
        <p:txBody>
          <a:bodyPr/>
          <a:lstStyle/>
          <a:p>
            <a:fld id="{32674CE4-FBD8-4481-AEFB-CA53E599A745}" type="slidenum">
              <a:rPr lang="en-US" smtClean="0"/>
              <a:t>9</a:t>
            </a:fld>
            <a:endParaRPr lang="en-US" dirty="0"/>
          </a:p>
        </p:txBody>
      </p:sp>
      <p:sp>
        <p:nvSpPr>
          <p:cNvPr id="6" name="Footer Placeholder 5">
            <a:extLst>
              <a:ext uri="{FF2B5EF4-FFF2-40B4-BE49-F238E27FC236}">
                <a16:creationId xmlns:a16="http://schemas.microsoft.com/office/drawing/2014/main" id="{9562D95E-C54E-4832-8025-AA59FCE39A61}"/>
              </a:ext>
            </a:extLst>
          </p:cNvPr>
          <p:cNvSpPr>
            <a:spLocks noGrp="1"/>
          </p:cNvSpPr>
          <p:nvPr>
            <p:ph type="ftr" sz="quarter" idx="4"/>
          </p:nvPr>
        </p:nvSpPr>
        <p:spPr/>
        <p:txBody>
          <a:bodyPr/>
          <a:lstStyle/>
          <a:p>
            <a:r>
              <a:rPr lang="en-US"/>
              <a:t>SRMPDS</a:t>
            </a:r>
            <a:endParaRPr lang="en-US" dirty="0"/>
          </a:p>
        </p:txBody>
      </p:sp>
      <p:sp>
        <p:nvSpPr>
          <p:cNvPr id="7" name="Date Placeholder 6">
            <a:extLst>
              <a:ext uri="{FF2B5EF4-FFF2-40B4-BE49-F238E27FC236}">
                <a16:creationId xmlns:a16="http://schemas.microsoft.com/office/drawing/2014/main" id="{B3B6CC2B-5A52-4A92-8738-64E75A4108F1}"/>
              </a:ext>
            </a:extLst>
          </p:cNvPr>
          <p:cNvSpPr>
            <a:spLocks noGrp="1"/>
          </p:cNvSpPr>
          <p:nvPr>
            <p:ph type="dt" idx="1"/>
          </p:nvPr>
        </p:nvSpPr>
        <p:spPr/>
        <p:txBody>
          <a:bodyPr/>
          <a:lstStyle/>
          <a:p>
            <a:r>
              <a:rPr lang="en-US"/>
              <a:t>17/6/2020</a:t>
            </a:r>
            <a:endParaRPr lang="en-US" dirty="0"/>
          </a:p>
        </p:txBody>
      </p:sp>
    </p:spTree>
    <p:extLst>
      <p:ext uri="{BB962C8B-B14F-4D97-AF65-F5344CB8AC3E}">
        <p14:creationId xmlns:p14="http://schemas.microsoft.com/office/powerpoint/2010/main" val="1868124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Date Placeholder 3"/>
          <p:cNvSpPr>
            <a:spLocks noGrp="1"/>
          </p:cNvSpPr>
          <p:nvPr>
            <p:ph type="dt" idx="1"/>
          </p:nvPr>
        </p:nvSpPr>
        <p:spPr/>
        <p:txBody>
          <a:bodyPr/>
          <a:lstStyle/>
          <a:p>
            <a:r>
              <a:rPr lang="en-US"/>
              <a:t>17/6/2020</a:t>
            </a:r>
            <a:endParaRPr lang="en-US" dirty="0"/>
          </a:p>
        </p:txBody>
      </p:sp>
      <p:sp>
        <p:nvSpPr>
          <p:cNvPr id="5" name="Footer Placeholder 4"/>
          <p:cNvSpPr>
            <a:spLocks noGrp="1"/>
          </p:cNvSpPr>
          <p:nvPr>
            <p:ph type="ftr" sz="quarter" idx="4"/>
          </p:nvPr>
        </p:nvSpPr>
        <p:spPr/>
        <p:txBody>
          <a:bodyPr/>
          <a:lstStyle/>
          <a:p>
            <a:r>
              <a:rPr lang="en-US"/>
              <a:t>SRMPDS</a:t>
            </a:r>
            <a:endParaRPr lang="en-US" dirty="0"/>
          </a:p>
        </p:txBody>
      </p:sp>
      <p:sp>
        <p:nvSpPr>
          <p:cNvPr id="6" name="Slide Number Placeholder 5"/>
          <p:cNvSpPr>
            <a:spLocks noGrp="1"/>
          </p:cNvSpPr>
          <p:nvPr>
            <p:ph type="sldNum" sz="quarter" idx="5"/>
          </p:nvPr>
        </p:nvSpPr>
        <p:spPr/>
        <p:txBody>
          <a:bodyPr/>
          <a:lstStyle/>
          <a:p>
            <a:fld id="{32674CE4-FBD8-4481-AEFB-CA53E599A745}" type="slidenum">
              <a:rPr lang="en-US" smtClean="0"/>
              <a:t>10</a:t>
            </a:fld>
            <a:endParaRPr lang="en-US" dirty="0"/>
          </a:p>
        </p:txBody>
      </p:sp>
    </p:spTree>
    <p:extLst>
      <p:ext uri="{BB962C8B-B14F-4D97-AF65-F5344CB8AC3E}">
        <p14:creationId xmlns:p14="http://schemas.microsoft.com/office/powerpoint/2010/main" val="33987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Reference 1</a:t>
            </a:r>
            <a:endParaRPr lang="en-US" dirty="0"/>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2FEE1138-EEA2-4E70-A44C-A7DB75984321}" type="datetime1">
              <a:rPr lang="en-US" smtClean="0"/>
              <a:t>8/10/2020</a:t>
            </a:fld>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a:t>Reference 1</a:t>
            </a:r>
            <a:endParaRPr lang="en-US" dirty="0"/>
          </a:p>
        </p:txBody>
      </p:sp>
      <p:sp>
        <p:nvSpPr>
          <p:cNvPr id="4" name="Date Placeholder 3"/>
          <p:cNvSpPr>
            <a:spLocks noGrp="1"/>
          </p:cNvSpPr>
          <p:nvPr>
            <p:ph type="dt" sz="half" idx="10"/>
          </p:nvPr>
        </p:nvSpPr>
        <p:spPr/>
        <p:txBody>
          <a:bodyPr/>
          <a:lstStyle/>
          <a:p>
            <a:fld id="{59CB3995-0995-4DAC-B4B2-6A7A281BBC37}" type="datetime1">
              <a:rPr lang="en-US" smtClean="0"/>
              <a:t>8/10/2020</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a:t>Reference 1</a:t>
            </a:r>
            <a:endParaRPr lang="en-US" dirty="0"/>
          </a:p>
        </p:txBody>
      </p:sp>
      <p:sp>
        <p:nvSpPr>
          <p:cNvPr id="4" name="Date Placeholder 3"/>
          <p:cNvSpPr>
            <a:spLocks noGrp="1"/>
          </p:cNvSpPr>
          <p:nvPr>
            <p:ph type="dt" sz="half" idx="10"/>
          </p:nvPr>
        </p:nvSpPr>
        <p:spPr/>
        <p:txBody>
          <a:bodyPr/>
          <a:lstStyle/>
          <a:p>
            <a:fld id="{35687A0E-7617-4FB8-BC0A-978D4F945161}" type="datetime1">
              <a:rPr lang="en-US" smtClean="0"/>
              <a:t>8/10/2020</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a:t>Reference 1</a:t>
            </a:r>
            <a:endParaRPr lang="en-US" dirty="0"/>
          </a:p>
        </p:txBody>
      </p:sp>
      <p:sp>
        <p:nvSpPr>
          <p:cNvPr id="4" name="Date Placeholder 3"/>
          <p:cNvSpPr>
            <a:spLocks noGrp="1"/>
          </p:cNvSpPr>
          <p:nvPr>
            <p:ph type="dt" sz="half" idx="10"/>
          </p:nvPr>
        </p:nvSpPr>
        <p:spPr/>
        <p:txBody>
          <a:bodyPr/>
          <a:lstStyle/>
          <a:p>
            <a:fld id="{B60B7CCA-33BF-4AE9-96D7-571D117AC16F}" type="datetime1">
              <a:rPr lang="en-US" smtClean="0"/>
              <a:t>8/10/2020</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5" name="Footer Placeholder 4"/>
          <p:cNvSpPr>
            <a:spLocks noGrp="1"/>
          </p:cNvSpPr>
          <p:nvPr>
            <p:ph type="ftr" sz="quarter" idx="11"/>
          </p:nvPr>
        </p:nvSpPr>
        <p:spPr/>
        <p:txBody>
          <a:bodyPr/>
          <a:lstStyle/>
          <a:p>
            <a:r>
              <a:rPr lang="en-US"/>
              <a:t>Reference 1</a:t>
            </a:r>
            <a:endParaRPr lang="en-US" dirty="0"/>
          </a:p>
        </p:txBody>
      </p:sp>
      <p:sp>
        <p:nvSpPr>
          <p:cNvPr id="4" name="Date Placeholder 3"/>
          <p:cNvSpPr>
            <a:spLocks noGrp="1"/>
          </p:cNvSpPr>
          <p:nvPr>
            <p:ph type="dt" sz="half" idx="10"/>
          </p:nvPr>
        </p:nvSpPr>
        <p:spPr/>
        <p:txBody>
          <a:bodyPr/>
          <a:lstStyle/>
          <a:p>
            <a:fld id="{5A370BB7-A790-4E19-8A72-A9CF9618B034}" type="datetime1">
              <a:rPr lang="en-US" smtClean="0"/>
              <a:t>8/10/2020</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Footer Placeholder 5"/>
          <p:cNvSpPr>
            <a:spLocks noGrp="1"/>
          </p:cNvSpPr>
          <p:nvPr>
            <p:ph type="ftr" sz="quarter" idx="11"/>
          </p:nvPr>
        </p:nvSpPr>
        <p:spPr>
          <a:xfrm>
            <a:off x="7014208" y="612648"/>
            <a:ext cx="1767840" cy="457200"/>
          </a:xfrm>
        </p:spPr>
        <p:txBody>
          <a:bodyPr/>
          <a:lstStyle/>
          <a:p>
            <a:r>
              <a:rPr lang="en-US"/>
              <a:t>Reference 1</a:t>
            </a:r>
            <a:endParaRPr lang="en-US" dirty="0"/>
          </a:p>
        </p:txBody>
      </p:sp>
      <p:sp>
        <p:nvSpPr>
          <p:cNvPr id="5" name="Date Placeholder 4"/>
          <p:cNvSpPr>
            <a:spLocks noGrp="1"/>
          </p:cNvSpPr>
          <p:nvPr>
            <p:ph type="dt" sz="half" idx="10"/>
          </p:nvPr>
        </p:nvSpPr>
        <p:spPr/>
        <p:txBody>
          <a:bodyPr/>
          <a:lstStyle/>
          <a:p>
            <a:fld id="{F39581BE-B795-45A8-AD3D-02ECE98B1207}" type="datetime1">
              <a:rPr lang="en-US" smtClean="0"/>
              <a:t>8/10/2020</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8" name="Footer Placeholder 27"/>
          <p:cNvSpPr>
            <a:spLocks noGrp="1"/>
          </p:cNvSpPr>
          <p:nvPr>
            <p:ph type="ftr" sz="quarter" idx="12"/>
          </p:nvPr>
        </p:nvSpPr>
        <p:spPr/>
        <p:txBody>
          <a:bodyPr rtlCol="0"/>
          <a:lstStyle/>
          <a:p>
            <a:r>
              <a:rPr lang="en-US"/>
              <a:t>Reference 1</a:t>
            </a:r>
            <a:endParaRPr lang="en-US" dirty="0"/>
          </a:p>
        </p:txBody>
      </p:sp>
      <p:sp>
        <p:nvSpPr>
          <p:cNvPr id="26" name="Date Placeholder 25"/>
          <p:cNvSpPr>
            <a:spLocks noGrp="1"/>
          </p:cNvSpPr>
          <p:nvPr>
            <p:ph type="dt" sz="half" idx="10"/>
          </p:nvPr>
        </p:nvSpPr>
        <p:spPr/>
        <p:txBody>
          <a:bodyPr rtlCol="0"/>
          <a:lstStyle/>
          <a:p>
            <a:fld id="{98B57972-31E6-4261-8B76-2C9CB2C99676}" type="datetime1">
              <a:rPr lang="en-US" smtClean="0"/>
              <a:t>8/10/2020</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4" name="Footer Placeholder 3"/>
          <p:cNvSpPr>
            <a:spLocks noGrp="1"/>
          </p:cNvSpPr>
          <p:nvPr>
            <p:ph type="ftr" sz="quarter" idx="11"/>
          </p:nvPr>
        </p:nvSpPr>
        <p:spPr>
          <a:xfrm>
            <a:off x="7010400" y="612648"/>
            <a:ext cx="1767840" cy="457200"/>
          </a:xfrm>
        </p:spPr>
        <p:txBody>
          <a:bodyPr/>
          <a:lstStyle/>
          <a:p>
            <a:r>
              <a:rPr lang="en-US"/>
              <a:t>Reference 1</a:t>
            </a:r>
            <a:endParaRPr lang="en-US" dirty="0"/>
          </a:p>
        </p:txBody>
      </p:sp>
      <p:sp>
        <p:nvSpPr>
          <p:cNvPr id="3" name="Date Placeholder 2"/>
          <p:cNvSpPr>
            <a:spLocks noGrp="1"/>
          </p:cNvSpPr>
          <p:nvPr>
            <p:ph type="dt" sz="half" idx="10"/>
          </p:nvPr>
        </p:nvSpPr>
        <p:spPr>
          <a:xfrm>
            <a:off x="8778240" y="612648"/>
            <a:ext cx="1276352" cy="457200"/>
          </a:xfrm>
        </p:spPr>
        <p:txBody>
          <a:bodyPr/>
          <a:lstStyle/>
          <a:p>
            <a:fld id="{ED757F94-7CD0-47C2-AB52-28A558423B1E}" type="datetime1">
              <a:rPr lang="en-US" smtClean="0"/>
              <a:t>8/10/2020</a:t>
            </a:fld>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Reference 1</a:t>
            </a:r>
            <a:endParaRPr lang="en-US" dirty="0"/>
          </a:p>
        </p:txBody>
      </p:sp>
      <p:sp>
        <p:nvSpPr>
          <p:cNvPr id="2" name="Date Placeholder 1"/>
          <p:cNvSpPr>
            <a:spLocks noGrp="1"/>
          </p:cNvSpPr>
          <p:nvPr>
            <p:ph type="dt" sz="half" idx="10"/>
          </p:nvPr>
        </p:nvSpPr>
        <p:spPr/>
        <p:txBody>
          <a:bodyPr/>
          <a:lstStyle/>
          <a:p>
            <a:fld id="{A7993EBA-57C0-4E3D-8D2E-4C641DB25C65}" type="datetime1">
              <a:rPr lang="en-US" smtClean="0"/>
              <a:t>8/10/2020</a:t>
            </a:fld>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a:t>Reference 1</a:t>
            </a:r>
            <a:endParaRPr lang="en-US" dirty="0"/>
          </a:p>
        </p:txBody>
      </p:sp>
      <p:sp>
        <p:nvSpPr>
          <p:cNvPr id="5" name="Date Placeholder 4"/>
          <p:cNvSpPr>
            <a:spLocks noGrp="1"/>
          </p:cNvSpPr>
          <p:nvPr>
            <p:ph type="dt" sz="half" idx="10"/>
          </p:nvPr>
        </p:nvSpPr>
        <p:spPr/>
        <p:txBody>
          <a:bodyPr/>
          <a:lstStyle/>
          <a:p>
            <a:fld id="{F23EB127-CE99-4AA4-AC67-23029E40304E}" type="datetime1">
              <a:rPr lang="en-US" smtClean="0"/>
              <a:t>8/10/2020</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6" name="Footer Placeholder 5"/>
          <p:cNvSpPr>
            <a:spLocks noGrp="1"/>
          </p:cNvSpPr>
          <p:nvPr>
            <p:ph type="ftr" sz="quarter" idx="11"/>
          </p:nvPr>
        </p:nvSpPr>
        <p:spPr/>
        <p:txBody>
          <a:bodyPr/>
          <a:lstStyle/>
          <a:p>
            <a:r>
              <a:rPr lang="en-US"/>
              <a:t>Reference 1</a:t>
            </a:r>
            <a:endParaRPr lang="en-US" dirty="0"/>
          </a:p>
        </p:txBody>
      </p:sp>
      <p:sp>
        <p:nvSpPr>
          <p:cNvPr id="5" name="Date Placeholder 4"/>
          <p:cNvSpPr>
            <a:spLocks noGrp="1"/>
          </p:cNvSpPr>
          <p:nvPr>
            <p:ph type="dt" sz="half" idx="10"/>
          </p:nvPr>
        </p:nvSpPr>
        <p:spPr/>
        <p:txBody>
          <a:bodyPr/>
          <a:lstStyle/>
          <a:p>
            <a:fld id="{56686A12-6E3C-438E-874A-BC0DE14183E9}" type="datetime1">
              <a:rPr lang="en-US" smtClean="0"/>
              <a:t>8/10/2020</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Reference 1</a:t>
            </a:r>
            <a:endParaRPr lang="en-US"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79DE39EB-8735-4D6A-B0CE-40F60E70732A}" type="datetime1">
              <a:rPr lang="en-US" smtClean="0"/>
              <a:t>8/10/2020</a:t>
            </a:fld>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audio" Target="../media/media16.m4a"/><Relationship Id="rId7" Type="http://schemas.openxmlformats.org/officeDocument/2006/relationships/diagramQuickStyle" Target="../diagrams/quickStyle1.xml"/><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slideLayout" Target="../slideLayouts/slideLayout6.xml"/><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2.png"/><Relationship Id="rId2" Type="http://schemas.microsoft.com/office/2007/relationships/media" Target="../media/media21.m4a"/><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2.png"/><Relationship Id="rId2" Type="http://schemas.microsoft.com/office/2007/relationships/media" Target="../media/media22.m4a"/><Relationship Id="rId1" Type="http://schemas.openxmlformats.org/officeDocument/2006/relationships/tags" Target="../tags/tag17.xml"/><Relationship Id="rId6" Type="http://schemas.openxmlformats.org/officeDocument/2006/relationships/image" Target="../media/image6.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2.png"/><Relationship Id="rId2" Type="http://schemas.microsoft.com/office/2007/relationships/media" Target="../media/media23.m4a"/><Relationship Id="rId1" Type="http://schemas.openxmlformats.org/officeDocument/2006/relationships/tags" Target="../tags/tag18.xml"/><Relationship Id="rId6" Type="http://schemas.openxmlformats.org/officeDocument/2006/relationships/image" Target="../media/image7.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2.png"/><Relationship Id="rId2" Type="http://schemas.microsoft.com/office/2007/relationships/media" Target="../media/media27.m4a"/><Relationship Id="rId1" Type="http://schemas.openxmlformats.org/officeDocument/2006/relationships/tags" Target="../tags/tag20.xml"/><Relationship Id="rId6" Type="http://schemas.openxmlformats.org/officeDocument/2006/relationships/image" Target="../media/image9.png"/><Relationship Id="rId5" Type="http://schemas.openxmlformats.org/officeDocument/2006/relationships/notesSlide" Target="../notesSlides/notesSlide22.xml"/><Relationship Id="rId4"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notesSlide" Target="../notesSlides/notesSlide23.xml"/><Relationship Id="rId4"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7" Type="http://schemas.openxmlformats.org/officeDocument/2006/relationships/image" Target="../media/image2.png"/><Relationship Id="rId2" Type="http://schemas.microsoft.com/office/2007/relationships/media" Target="../media/media29.m4a"/><Relationship Id="rId1" Type="http://schemas.openxmlformats.org/officeDocument/2006/relationships/tags" Target="../tags/tag22.xml"/><Relationship Id="rId6" Type="http://schemas.openxmlformats.org/officeDocument/2006/relationships/image" Target="../media/image10.png"/><Relationship Id="rId5" Type="http://schemas.openxmlformats.org/officeDocument/2006/relationships/notesSlide" Target="../notesSlides/notesSlide24.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23.xml"/><Relationship Id="rId6" Type="http://schemas.openxmlformats.org/officeDocument/2006/relationships/image" Target="../media/image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B8C673-30B0-4ADE-BD65-CDDA0AC66853}"/>
              </a:ext>
            </a:extLst>
          </p:cNvPr>
          <p:cNvSpPr txBox="1"/>
          <p:nvPr/>
        </p:nvSpPr>
        <p:spPr>
          <a:xfrm>
            <a:off x="491837" y="1468582"/>
            <a:ext cx="11208326" cy="1569660"/>
          </a:xfrm>
          <a:prstGeom prst="rect">
            <a:avLst/>
          </a:prstGeom>
          <a:noFill/>
        </p:spPr>
        <p:txBody>
          <a:bodyPr wrap="square" rtlCol="0">
            <a:spAutoFit/>
          </a:bodyPr>
          <a:lstStyle/>
          <a:p>
            <a:pPr algn="ctr"/>
            <a:r>
              <a:rPr lang="en-IN" sz="4800" b="1" dirty="0">
                <a:solidFill>
                  <a:schemeClr val="tx2"/>
                </a:solidFill>
                <a:latin typeface="+mj-lt"/>
              </a:rPr>
              <a:t>Communication-aware Job Scheduling using SLURM</a:t>
            </a:r>
          </a:p>
        </p:txBody>
      </p:sp>
      <p:sp>
        <p:nvSpPr>
          <p:cNvPr id="5" name="TextBox 4">
            <a:extLst>
              <a:ext uri="{FF2B5EF4-FFF2-40B4-BE49-F238E27FC236}">
                <a16:creationId xmlns:a16="http://schemas.microsoft.com/office/drawing/2014/main" id="{959C73DA-E597-461C-B343-1AE279403B15}"/>
              </a:ext>
            </a:extLst>
          </p:cNvPr>
          <p:cNvSpPr txBox="1"/>
          <p:nvPr/>
        </p:nvSpPr>
        <p:spPr>
          <a:xfrm>
            <a:off x="802105" y="3699164"/>
            <a:ext cx="10603832" cy="2554545"/>
          </a:xfrm>
          <a:prstGeom prst="rect">
            <a:avLst/>
          </a:prstGeom>
          <a:noFill/>
        </p:spPr>
        <p:txBody>
          <a:bodyPr wrap="square" rtlCol="0" anchor="t">
            <a:spAutoFit/>
          </a:bodyPr>
          <a:lstStyle/>
          <a:p>
            <a:pPr algn="ctr"/>
            <a:r>
              <a:rPr lang="en-IN" sz="3200" dirty="0">
                <a:solidFill>
                  <a:schemeClr val="tx2"/>
                </a:solidFill>
              </a:rPr>
              <a:t>Priya Mishra, Tushar Agrawal, Preeti Malakar</a:t>
            </a:r>
          </a:p>
          <a:p>
            <a:pPr algn="ctr"/>
            <a:r>
              <a:rPr lang="en-IN" sz="3200" dirty="0">
                <a:solidFill>
                  <a:schemeClr val="tx2"/>
                </a:solidFill>
              </a:rPr>
              <a:t>Indian Institute of Technology Kanpur</a:t>
            </a:r>
          </a:p>
          <a:p>
            <a:pPr algn="ctr"/>
            <a:endParaRPr lang="en-IN" sz="3200" dirty="0">
              <a:solidFill>
                <a:schemeClr val="tx2"/>
              </a:solidFill>
            </a:endParaRPr>
          </a:p>
          <a:p>
            <a:pPr algn="ctr"/>
            <a:r>
              <a:rPr lang="en-IN" sz="3200" i="1" dirty="0">
                <a:solidFill>
                  <a:schemeClr val="tx2"/>
                </a:solidFill>
              </a:rPr>
              <a:t>16</a:t>
            </a:r>
            <a:r>
              <a:rPr lang="en-IN" sz="3200" i="1" baseline="30000" dirty="0">
                <a:solidFill>
                  <a:schemeClr val="tx2"/>
                </a:solidFill>
              </a:rPr>
              <a:t>th</a:t>
            </a:r>
            <a:r>
              <a:rPr lang="en-IN" sz="3200" i="1" dirty="0">
                <a:solidFill>
                  <a:schemeClr val="tx2"/>
                </a:solidFill>
              </a:rPr>
              <a:t> International Workshop on Scheduling and Resource Management for Parallel and Distributed Systems</a:t>
            </a:r>
          </a:p>
        </p:txBody>
      </p:sp>
      <p:pic>
        <p:nvPicPr>
          <p:cNvPr id="14" name="Audio 13">
            <a:hlinkClick r:id="" action="ppaction://media"/>
            <a:extLst>
              <a:ext uri="{FF2B5EF4-FFF2-40B4-BE49-F238E27FC236}">
                <a16:creationId xmlns:a16="http://schemas.microsoft.com/office/drawing/2014/main" id="{381428ED-20FA-4CB2-B771-3E34150D40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21741" y="7023418"/>
            <a:ext cx="487362" cy="487362"/>
          </a:xfrm>
          <a:prstGeom prst="rect">
            <a:avLst/>
          </a:prstGeom>
        </p:spPr>
      </p:pic>
    </p:spTree>
    <p:extLst>
      <p:ext uri="{BB962C8B-B14F-4D97-AF65-F5344CB8AC3E}">
        <p14:creationId xmlns:p14="http://schemas.microsoft.com/office/powerpoint/2010/main" val="2825404542"/>
      </p:ext>
    </p:extLst>
  </p:cSld>
  <p:clrMapOvr>
    <a:masterClrMapping/>
  </p:clrMapOvr>
  <mc:AlternateContent xmlns:mc="http://schemas.openxmlformats.org/markup-compatibility/2006">
    <mc:Choice xmlns:p14="http://schemas.microsoft.com/office/powerpoint/2010/main" Requires="p14">
      <p:transition p14:dur="10" advTm="13824"/>
    </mc:Choice>
    <mc:Fallback>
      <p:transition advTm="13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9827-18FE-4D88-9170-DD4B83E3731E}"/>
              </a:ext>
            </a:extLst>
          </p:cNvPr>
          <p:cNvSpPr>
            <a:spLocks noGrp="1"/>
          </p:cNvSpPr>
          <p:nvPr>
            <p:ph type="title"/>
          </p:nvPr>
        </p:nvSpPr>
        <p:spPr/>
        <p:txBody>
          <a:bodyPr/>
          <a:lstStyle/>
          <a:p>
            <a:r>
              <a:rPr lang="en-IN" dirty="0"/>
              <a:t>Common Notations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6C1A6CC1-0C9A-469B-BF43-BFB49AC9F0A6}"/>
                  </a:ext>
                </a:extLst>
              </p:cNvPr>
              <p:cNvGraphicFramePr>
                <a:graphicFrameLocks noGrp="1"/>
              </p:cNvGraphicFramePr>
              <p:nvPr>
                <p:ph idx="1"/>
                <p:extLst>
                  <p:ext uri="{D42A27DB-BD31-4B8C-83A1-F6EECF244321}">
                    <p14:modId xmlns:p14="http://schemas.microsoft.com/office/powerpoint/2010/main" val="2478633356"/>
                  </p:ext>
                </p:extLst>
              </p:nvPr>
            </p:nvGraphicFramePr>
            <p:xfrm>
              <a:off x="1636295" y="2423160"/>
              <a:ext cx="9176084" cy="3111366"/>
            </p:xfrm>
            <a:graphic>
              <a:graphicData uri="http://schemas.openxmlformats.org/drawingml/2006/table">
                <a:tbl>
                  <a:tblPr firstRow="1" bandRow="1">
                    <a:tableStyleId>{EB344D84-9AFB-497E-A393-DC336BA19D2E}</a:tableStyleId>
                  </a:tblPr>
                  <a:tblGrid>
                    <a:gridCol w="1435100">
                      <a:extLst>
                        <a:ext uri="{9D8B030D-6E8A-4147-A177-3AD203B41FA5}">
                          <a16:colId xmlns:a16="http://schemas.microsoft.com/office/drawing/2014/main" val="1345747944"/>
                        </a:ext>
                      </a:extLst>
                    </a:gridCol>
                    <a:gridCol w="7740984">
                      <a:extLst>
                        <a:ext uri="{9D8B030D-6E8A-4147-A177-3AD203B41FA5}">
                          <a16:colId xmlns:a16="http://schemas.microsoft.com/office/drawing/2014/main" val="4129646855"/>
                        </a:ext>
                      </a:extLst>
                    </a:gridCol>
                  </a:tblGrid>
                  <a:tr h="518561">
                    <a:tc>
                      <a:txBody>
                        <a:bodyPr/>
                        <a:lstStyle/>
                        <a:p>
                          <a:pPr algn="ctr"/>
                          <a:r>
                            <a:rPr lang="en-IN" b="1" i="0" dirty="0"/>
                            <a:t>Notation</a:t>
                          </a:r>
                        </a:p>
                      </a:txBody>
                      <a:tcPr anchor="ctr"/>
                    </a:tc>
                    <a:tc>
                      <a:txBody>
                        <a:bodyPr/>
                        <a:lstStyle/>
                        <a:p>
                          <a:r>
                            <a:rPr lang="en-IN" dirty="0"/>
                            <a:t>Description</a:t>
                          </a:r>
                        </a:p>
                      </a:txBody>
                      <a:tcPr anchor="ctr"/>
                    </a:tc>
                    <a:extLst>
                      <a:ext uri="{0D108BD9-81ED-4DB2-BD59-A6C34878D82A}">
                        <a16:rowId xmlns:a16="http://schemas.microsoft.com/office/drawing/2014/main" val="2449413474"/>
                      </a:ext>
                    </a:extLst>
                  </a:tr>
                  <a:tr h="518561">
                    <a:tc>
                      <a:txBody>
                        <a:bodyPr/>
                        <a:lstStyle/>
                        <a:p>
                          <a:pPr algn="ctr"/>
                          <a:r>
                            <a:rPr lang="en-IN" b="1" i="1" dirty="0" err="1"/>
                            <a:t>i</a:t>
                          </a:r>
                          <a:endParaRPr lang="en-IN" b="1" i="1" dirty="0"/>
                        </a:p>
                      </a:txBody>
                      <a:tcPr anchor="ctr"/>
                    </a:tc>
                    <a:tc>
                      <a:txBody>
                        <a:bodyPr/>
                        <a:lstStyle/>
                        <a:p>
                          <a:r>
                            <a:rPr lang="en-IN" dirty="0"/>
                            <a:t>Node index</a:t>
                          </a:r>
                        </a:p>
                      </a:txBody>
                      <a:tcPr anchor="ctr"/>
                    </a:tc>
                    <a:extLst>
                      <a:ext uri="{0D108BD9-81ED-4DB2-BD59-A6C34878D82A}">
                        <a16:rowId xmlns:a16="http://schemas.microsoft.com/office/drawing/2014/main" val="2665219514"/>
                      </a:ext>
                    </a:extLst>
                  </a:tr>
                  <a:tr h="518561">
                    <a:tc>
                      <a:txBody>
                        <a:bodyPr/>
                        <a:lstStyle/>
                        <a:p>
                          <a:pPr algn="ctr"/>
                          <a14:m>
                            <m:oMathPara xmlns:m="http://schemas.openxmlformats.org/officeDocument/2006/math">
                              <m:oMathParaPr>
                                <m:jc m:val="centerGroup"/>
                              </m:oMathParaPr>
                              <m:oMath xmlns:m="http://schemas.openxmlformats.org/officeDocument/2006/math">
                                <m:sSub>
                                  <m:sSubPr>
                                    <m:ctrlPr>
                                      <a:rPr lang="en-IN" b="1" i="1" smtClean="0">
                                        <a:solidFill>
                                          <a:schemeClr val="tx1"/>
                                        </a:solidFill>
                                        <a:latin typeface="Cambria Math" panose="02040503050406030204" pitchFamily="18" charset="0"/>
                                      </a:rPr>
                                    </m:ctrlPr>
                                  </m:sSubPr>
                                  <m:e>
                                    <m:r>
                                      <a:rPr lang="en-IN" b="1" i="1" smtClean="0">
                                        <a:latin typeface="Cambria Math" panose="02040503050406030204" pitchFamily="18" charset="0"/>
                                      </a:rPr>
                                      <m:t>𝑳</m:t>
                                    </m:r>
                                  </m:e>
                                  <m:sub>
                                    <m:r>
                                      <a:rPr lang="en-IN" b="1" i="1" smtClean="0">
                                        <a:latin typeface="Cambria Math" panose="02040503050406030204" pitchFamily="18" charset="0"/>
                                      </a:rPr>
                                      <m:t>𝒊</m:t>
                                    </m:r>
                                  </m:sub>
                                </m:sSub>
                              </m:oMath>
                            </m:oMathPara>
                          </a14:m>
                          <a:endParaRPr lang="en-IN" b="1" i="1" dirty="0"/>
                        </a:p>
                      </a:txBody>
                      <a:tcPr anchor="ctr"/>
                    </a:tc>
                    <a:tc>
                      <a:txBody>
                        <a:bodyPr/>
                        <a:lstStyle/>
                        <a:p>
                          <a:r>
                            <a:rPr lang="en-IN" dirty="0"/>
                            <a:t>Leaf Switch connected to node</a:t>
                          </a:r>
                          <a:r>
                            <a:rPr lang="en-IN" i="1" dirty="0"/>
                            <a:t> </a:t>
                          </a:r>
                          <a:r>
                            <a:rPr lang="en-IN" i="1" dirty="0" err="1"/>
                            <a:t>i</a:t>
                          </a:r>
                          <a:endParaRPr lang="en-IN" i="1" dirty="0"/>
                        </a:p>
                      </a:txBody>
                      <a:tcPr anchor="ctr"/>
                    </a:tc>
                    <a:extLst>
                      <a:ext uri="{0D108BD9-81ED-4DB2-BD59-A6C34878D82A}">
                        <a16:rowId xmlns:a16="http://schemas.microsoft.com/office/drawing/2014/main" val="3992582544"/>
                      </a:ext>
                    </a:extLst>
                  </a:tr>
                  <a:tr h="518561">
                    <a:tc>
                      <a:txBody>
                        <a:bodyPr/>
                        <a:lstStyle/>
                        <a:p>
                          <a:pPr algn="ctr"/>
                          <a:r>
                            <a:rPr lang="en-IN" b="1" i="1" dirty="0" err="1"/>
                            <a:t>L_nodes</a:t>
                          </a:r>
                          <a:endParaRPr lang="en-IN" b="1" i="1" dirty="0"/>
                        </a:p>
                      </a:txBody>
                      <a:tcPr anchor="ctr"/>
                    </a:tc>
                    <a:tc>
                      <a:txBody>
                        <a:bodyPr/>
                        <a:lstStyle/>
                        <a:p>
                          <a:r>
                            <a:rPr lang="en-IN" dirty="0"/>
                            <a:t>Total number of nodes on the leaf switch</a:t>
                          </a:r>
                        </a:p>
                      </a:txBody>
                      <a:tcPr anchor="ctr"/>
                    </a:tc>
                    <a:extLst>
                      <a:ext uri="{0D108BD9-81ED-4DB2-BD59-A6C34878D82A}">
                        <a16:rowId xmlns:a16="http://schemas.microsoft.com/office/drawing/2014/main" val="3784692042"/>
                      </a:ext>
                    </a:extLst>
                  </a:tr>
                  <a:tr h="518561">
                    <a:tc>
                      <a:txBody>
                        <a:bodyPr/>
                        <a:lstStyle/>
                        <a:p>
                          <a:pPr algn="ctr"/>
                          <a:r>
                            <a:rPr lang="en-IN" b="1" i="1" dirty="0" err="1"/>
                            <a:t>L_comm</a:t>
                          </a:r>
                          <a:endParaRPr lang="en-IN" b="1" i="1" dirty="0"/>
                        </a:p>
                      </a:txBody>
                      <a:tcPr anchor="ctr"/>
                    </a:tc>
                    <a:tc>
                      <a:txBody>
                        <a:bodyPr/>
                        <a:lstStyle/>
                        <a:p>
                          <a:r>
                            <a:rPr lang="en-IN" dirty="0"/>
                            <a:t>Number of nodes running communication-intensive jobs on the leaf switch</a:t>
                          </a:r>
                        </a:p>
                      </a:txBody>
                      <a:tcPr anchor="ctr"/>
                    </a:tc>
                    <a:extLst>
                      <a:ext uri="{0D108BD9-81ED-4DB2-BD59-A6C34878D82A}">
                        <a16:rowId xmlns:a16="http://schemas.microsoft.com/office/drawing/2014/main" val="3129278321"/>
                      </a:ext>
                    </a:extLst>
                  </a:tr>
                  <a:tr h="518561">
                    <a:tc>
                      <a:txBody>
                        <a:bodyPr/>
                        <a:lstStyle/>
                        <a:p>
                          <a:pPr algn="ctr"/>
                          <a:r>
                            <a:rPr lang="en-IN" b="1" i="1" dirty="0" err="1"/>
                            <a:t>L_busy</a:t>
                          </a:r>
                          <a:endParaRPr lang="en-IN" b="1" i="1" dirty="0"/>
                        </a:p>
                      </a:txBody>
                      <a:tcPr anchor="ctr"/>
                    </a:tc>
                    <a:tc>
                      <a:txBody>
                        <a:bodyPr/>
                        <a:lstStyle/>
                        <a:p>
                          <a:r>
                            <a:rPr lang="en-IN" dirty="0"/>
                            <a:t>Number of nodes allocated on the leaf switch</a:t>
                          </a:r>
                        </a:p>
                      </a:txBody>
                      <a:tcPr anchor="ctr"/>
                    </a:tc>
                    <a:extLst>
                      <a:ext uri="{0D108BD9-81ED-4DB2-BD59-A6C34878D82A}">
                        <a16:rowId xmlns:a16="http://schemas.microsoft.com/office/drawing/2014/main" val="699673184"/>
                      </a:ext>
                    </a:extLst>
                  </a:tr>
                </a:tbl>
              </a:graphicData>
            </a:graphic>
          </p:graphicFrame>
        </mc:Choice>
        <mc:Fallback xmlns="">
          <p:graphicFrame>
            <p:nvGraphicFramePr>
              <p:cNvPr id="5" name="Table 5">
                <a:extLst>
                  <a:ext uri="{FF2B5EF4-FFF2-40B4-BE49-F238E27FC236}">
                    <a16:creationId xmlns:a16="http://schemas.microsoft.com/office/drawing/2014/main" id="{6C1A6CC1-0C9A-469B-BF43-BFB49AC9F0A6}"/>
                  </a:ext>
                </a:extLst>
              </p:cNvPr>
              <p:cNvGraphicFramePr>
                <a:graphicFrameLocks noGrp="1"/>
              </p:cNvGraphicFramePr>
              <p:nvPr>
                <p:ph idx="1"/>
                <p:extLst>
                  <p:ext uri="{D42A27DB-BD31-4B8C-83A1-F6EECF244321}">
                    <p14:modId xmlns:p14="http://schemas.microsoft.com/office/powerpoint/2010/main" val="3235685853"/>
                  </p:ext>
                </p:extLst>
              </p:nvPr>
            </p:nvGraphicFramePr>
            <p:xfrm>
              <a:off x="1636295" y="2423160"/>
              <a:ext cx="9176084" cy="3111366"/>
            </p:xfrm>
            <a:graphic>
              <a:graphicData uri="http://schemas.openxmlformats.org/drawingml/2006/table">
                <a:tbl>
                  <a:tblPr firstRow="1" bandRow="1">
                    <a:tableStyleId>{EB344D84-9AFB-497E-A393-DC336BA19D2E}</a:tableStyleId>
                  </a:tblPr>
                  <a:tblGrid>
                    <a:gridCol w="1435100">
                      <a:extLst>
                        <a:ext uri="{9D8B030D-6E8A-4147-A177-3AD203B41FA5}">
                          <a16:colId xmlns:a16="http://schemas.microsoft.com/office/drawing/2014/main" val="1345747944"/>
                        </a:ext>
                      </a:extLst>
                    </a:gridCol>
                    <a:gridCol w="7740984">
                      <a:extLst>
                        <a:ext uri="{9D8B030D-6E8A-4147-A177-3AD203B41FA5}">
                          <a16:colId xmlns:a16="http://schemas.microsoft.com/office/drawing/2014/main" val="4129646855"/>
                        </a:ext>
                      </a:extLst>
                    </a:gridCol>
                  </a:tblGrid>
                  <a:tr h="518561">
                    <a:tc>
                      <a:txBody>
                        <a:bodyPr/>
                        <a:lstStyle/>
                        <a:p>
                          <a:pPr algn="ctr"/>
                          <a:r>
                            <a:rPr lang="en-IN" b="1" i="0" dirty="0"/>
                            <a:t>Notation</a:t>
                          </a:r>
                        </a:p>
                      </a:txBody>
                      <a:tcPr anchor="ctr"/>
                    </a:tc>
                    <a:tc>
                      <a:txBody>
                        <a:bodyPr/>
                        <a:lstStyle/>
                        <a:p>
                          <a:r>
                            <a:rPr lang="en-IN" dirty="0"/>
                            <a:t>Description</a:t>
                          </a:r>
                        </a:p>
                      </a:txBody>
                      <a:tcPr anchor="ctr"/>
                    </a:tc>
                    <a:extLst>
                      <a:ext uri="{0D108BD9-81ED-4DB2-BD59-A6C34878D82A}">
                        <a16:rowId xmlns:a16="http://schemas.microsoft.com/office/drawing/2014/main" val="2449413474"/>
                      </a:ext>
                    </a:extLst>
                  </a:tr>
                  <a:tr h="518561">
                    <a:tc>
                      <a:txBody>
                        <a:bodyPr/>
                        <a:lstStyle/>
                        <a:p>
                          <a:pPr algn="ctr"/>
                          <a:r>
                            <a:rPr lang="en-IN" b="1" i="1" dirty="0" err="1"/>
                            <a:t>i</a:t>
                          </a:r>
                          <a:endParaRPr lang="en-IN" b="1" i="1" dirty="0"/>
                        </a:p>
                      </a:txBody>
                      <a:tcPr anchor="ctr"/>
                    </a:tc>
                    <a:tc>
                      <a:txBody>
                        <a:bodyPr/>
                        <a:lstStyle/>
                        <a:p>
                          <a:r>
                            <a:rPr lang="en-IN" dirty="0"/>
                            <a:t>Node index</a:t>
                          </a:r>
                        </a:p>
                      </a:txBody>
                      <a:tcPr anchor="ctr"/>
                    </a:tc>
                    <a:extLst>
                      <a:ext uri="{0D108BD9-81ED-4DB2-BD59-A6C34878D82A}">
                        <a16:rowId xmlns:a16="http://schemas.microsoft.com/office/drawing/2014/main" val="2665219514"/>
                      </a:ext>
                    </a:extLst>
                  </a:tr>
                  <a:tr h="518561">
                    <a:tc>
                      <a:txBody>
                        <a:bodyPr/>
                        <a:lstStyle/>
                        <a:p>
                          <a:endParaRPr lang="en-US"/>
                        </a:p>
                      </a:txBody>
                      <a:tcPr anchor="ctr">
                        <a:blipFill>
                          <a:blip r:embed="rId5"/>
                          <a:stretch>
                            <a:fillRect t="-200000" r="-538983" b="-300000"/>
                          </a:stretch>
                        </a:blipFill>
                      </a:tcPr>
                    </a:tc>
                    <a:tc>
                      <a:txBody>
                        <a:bodyPr/>
                        <a:lstStyle/>
                        <a:p>
                          <a:r>
                            <a:rPr lang="en-IN" dirty="0"/>
                            <a:t>Leaf Switch connected to node</a:t>
                          </a:r>
                          <a:r>
                            <a:rPr lang="en-IN" i="1" dirty="0"/>
                            <a:t> </a:t>
                          </a:r>
                          <a:r>
                            <a:rPr lang="en-IN" i="1" dirty="0" err="1"/>
                            <a:t>i</a:t>
                          </a:r>
                          <a:endParaRPr lang="en-IN" i="1" dirty="0"/>
                        </a:p>
                      </a:txBody>
                      <a:tcPr anchor="ctr"/>
                    </a:tc>
                    <a:extLst>
                      <a:ext uri="{0D108BD9-81ED-4DB2-BD59-A6C34878D82A}">
                        <a16:rowId xmlns:a16="http://schemas.microsoft.com/office/drawing/2014/main" val="3992582544"/>
                      </a:ext>
                    </a:extLst>
                  </a:tr>
                  <a:tr h="518561">
                    <a:tc>
                      <a:txBody>
                        <a:bodyPr/>
                        <a:lstStyle/>
                        <a:p>
                          <a:pPr algn="ctr"/>
                          <a:r>
                            <a:rPr lang="en-IN" b="1" i="1" dirty="0" err="1"/>
                            <a:t>L_nodes</a:t>
                          </a:r>
                          <a:endParaRPr lang="en-IN" b="1" i="1" dirty="0"/>
                        </a:p>
                      </a:txBody>
                      <a:tcPr anchor="ctr"/>
                    </a:tc>
                    <a:tc>
                      <a:txBody>
                        <a:bodyPr/>
                        <a:lstStyle/>
                        <a:p>
                          <a:r>
                            <a:rPr lang="en-IN" dirty="0"/>
                            <a:t>Total number of nodes on the leaf switch</a:t>
                          </a:r>
                        </a:p>
                      </a:txBody>
                      <a:tcPr anchor="ctr"/>
                    </a:tc>
                    <a:extLst>
                      <a:ext uri="{0D108BD9-81ED-4DB2-BD59-A6C34878D82A}">
                        <a16:rowId xmlns:a16="http://schemas.microsoft.com/office/drawing/2014/main" val="3784692042"/>
                      </a:ext>
                    </a:extLst>
                  </a:tr>
                  <a:tr h="518561">
                    <a:tc>
                      <a:txBody>
                        <a:bodyPr/>
                        <a:lstStyle/>
                        <a:p>
                          <a:pPr algn="ctr"/>
                          <a:r>
                            <a:rPr lang="en-IN" b="1" i="1" dirty="0" err="1"/>
                            <a:t>L_comm</a:t>
                          </a:r>
                          <a:endParaRPr lang="en-IN" b="1" i="1" dirty="0"/>
                        </a:p>
                      </a:txBody>
                      <a:tcPr anchor="ctr"/>
                    </a:tc>
                    <a:tc>
                      <a:txBody>
                        <a:bodyPr/>
                        <a:lstStyle/>
                        <a:p>
                          <a:r>
                            <a:rPr lang="en-IN" dirty="0"/>
                            <a:t>Number of nodes running communication-intensive jobs on the leaf switch</a:t>
                          </a:r>
                        </a:p>
                      </a:txBody>
                      <a:tcPr anchor="ctr"/>
                    </a:tc>
                    <a:extLst>
                      <a:ext uri="{0D108BD9-81ED-4DB2-BD59-A6C34878D82A}">
                        <a16:rowId xmlns:a16="http://schemas.microsoft.com/office/drawing/2014/main" val="3129278321"/>
                      </a:ext>
                    </a:extLst>
                  </a:tr>
                  <a:tr h="518561">
                    <a:tc>
                      <a:txBody>
                        <a:bodyPr/>
                        <a:lstStyle/>
                        <a:p>
                          <a:pPr algn="ctr"/>
                          <a:r>
                            <a:rPr lang="en-IN" b="1" i="1" dirty="0" err="1"/>
                            <a:t>L_busy</a:t>
                          </a:r>
                          <a:endParaRPr lang="en-IN" b="1" i="1" dirty="0"/>
                        </a:p>
                      </a:txBody>
                      <a:tcPr anchor="ctr"/>
                    </a:tc>
                    <a:tc>
                      <a:txBody>
                        <a:bodyPr/>
                        <a:lstStyle/>
                        <a:p>
                          <a:r>
                            <a:rPr lang="en-IN" dirty="0"/>
                            <a:t>Number of nodes allocated on the leaf switch</a:t>
                          </a:r>
                        </a:p>
                      </a:txBody>
                      <a:tcPr anchor="ctr"/>
                    </a:tc>
                    <a:extLst>
                      <a:ext uri="{0D108BD9-81ED-4DB2-BD59-A6C34878D82A}">
                        <a16:rowId xmlns:a16="http://schemas.microsoft.com/office/drawing/2014/main" val="699673184"/>
                      </a:ext>
                    </a:extLst>
                  </a:tr>
                </a:tbl>
              </a:graphicData>
            </a:graphic>
          </p:graphicFrame>
        </mc:Fallback>
      </mc:AlternateContent>
      <p:sp>
        <p:nvSpPr>
          <p:cNvPr id="7" name="TextBox 6">
            <a:extLst>
              <a:ext uri="{FF2B5EF4-FFF2-40B4-BE49-F238E27FC236}">
                <a16:creationId xmlns:a16="http://schemas.microsoft.com/office/drawing/2014/main" id="{5F3FE237-04D9-47AB-B43A-2C9235C74255}"/>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3" name="Audio 2">
            <a:hlinkClick r:id="" action="ppaction://media"/>
            <a:extLst>
              <a:ext uri="{FF2B5EF4-FFF2-40B4-BE49-F238E27FC236}">
                <a16:creationId xmlns:a16="http://schemas.microsoft.com/office/drawing/2014/main" id="{F913C6A8-7BDE-41ED-AF5C-4FC561D631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9038" y="7206298"/>
            <a:ext cx="487362" cy="487362"/>
          </a:xfrm>
          <a:prstGeom prst="rect">
            <a:avLst/>
          </a:prstGeom>
        </p:spPr>
      </p:pic>
    </p:spTree>
    <p:extLst>
      <p:ext uri="{BB962C8B-B14F-4D97-AF65-F5344CB8AC3E}">
        <p14:creationId xmlns:p14="http://schemas.microsoft.com/office/powerpoint/2010/main" val="2206165174"/>
      </p:ext>
    </p:extLst>
  </p:cSld>
  <p:clrMapOvr>
    <a:masterClrMapping/>
  </p:clrMapOvr>
  <mc:AlternateContent xmlns:mc="http://schemas.openxmlformats.org/markup-compatibility/2006" xmlns:p14="http://schemas.microsoft.com/office/powerpoint/2010/main">
    <mc:Choice Requires="p14">
      <p:transition p14:dur="0" advTm="22906"/>
    </mc:Choice>
    <mc:Fallback xmlns="">
      <p:transition advTm="22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00" x="1447800" y="1485900"/>
          <p14:tracePt t="1709" x="1473200" y="1543050"/>
          <p14:tracePt t="1722" x="1504950" y="1600200"/>
          <p14:tracePt t="1738" x="1530350" y="1663700"/>
          <p14:tracePt t="1788" x="1651000" y="1993900"/>
          <p14:tracePt t="1838" x="1689100" y="2076450"/>
          <p14:tracePt t="1888" x="1708150" y="2114550"/>
          <p14:tracePt t="1905" x="1714500" y="2120900"/>
          <p14:tracePt t="1921" x="1714500" y="2127250"/>
          <p14:tracePt t="1938" x="1720850" y="2133600"/>
          <p14:tracePt t="1955" x="1720850" y="2139950"/>
          <p14:tracePt t="1971" x="1727200" y="2146300"/>
          <p14:tracePt t="1990" x="1727200" y="2152650"/>
          <p14:tracePt t="2005" x="1733550" y="2152650"/>
          <p14:tracePt t="2021" x="1739900" y="2159000"/>
          <p14:tracePt t="2039" x="1746250" y="2165350"/>
          <p14:tracePt t="2071" x="1746250" y="2178050"/>
          <p14:tracePt t="2090" x="1752600" y="2178050"/>
          <p14:tracePt t="2105" x="1758950" y="2184400"/>
          <p14:tracePt t="2122" x="1758950" y="2190750"/>
          <p14:tracePt t="2151" x="1765300" y="2197100"/>
          <p14:tracePt t="5083" x="1803400" y="2203450"/>
          <p14:tracePt t="5095" x="1847850" y="2209800"/>
          <p14:tracePt t="5107" x="1905000" y="2228850"/>
          <p14:tracePt t="5122" x="1981200" y="2254250"/>
          <p14:tracePt t="5138" x="2012950" y="2266950"/>
          <p14:tracePt t="5188" x="2114550" y="2343150"/>
          <p14:tracePt t="5238" x="2222500" y="2457450"/>
          <p14:tracePt t="5288" x="2305050" y="2603500"/>
          <p14:tracePt t="5305" x="2330450" y="2673350"/>
          <p14:tracePt t="5323" x="2362200" y="2743200"/>
          <p14:tracePt t="5338" x="2368550" y="2768600"/>
          <p14:tracePt t="5355" x="2387600" y="2838450"/>
          <p14:tracePt t="5373" x="2393950" y="2895600"/>
          <p14:tracePt t="5388" x="2400300" y="2921000"/>
          <p14:tracePt t="5405" x="2406650" y="2971800"/>
          <p14:tracePt t="5422" x="2406650" y="2997200"/>
          <p14:tracePt t="5438" x="2413000" y="3060700"/>
          <p14:tracePt t="5455" x="2419350" y="3124200"/>
          <p14:tracePt t="5472" x="2425700" y="3206750"/>
          <p14:tracePt t="5488" x="2425700" y="3244850"/>
          <p14:tracePt t="5492" x="2425700" y="3282950"/>
          <p14:tracePt t="5505" x="2425700" y="3314700"/>
          <p14:tracePt t="5522" x="2425700" y="3390900"/>
          <p14:tracePt t="5538" x="2425700" y="3422650"/>
          <p14:tracePt t="5555" x="2425700" y="3479800"/>
          <p14:tracePt t="5572" x="2425700" y="3511550"/>
          <p14:tracePt t="5588" x="2425700" y="3549650"/>
          <p14:tracePt t="5605" x="2419350" y="3581400"/>
          <p14:tracePt t="5622" x="2413000" y="3587750"/>
          <p14:tracePt t="5638" x="2413000" y="3600450"/>
          <p14:tracePt t="5655" x="2406650" y="3606800"/>
          <p14:tracePt t="5671" x="2406650" y="3613150"/>
          <p14:tracePt t="5688" x="2406650" y="3619500"/>
          <p14:tracePt t="5705" x="2406650" y="3625850"/>
          <p14:tracePt t="5722" x="2400300" y="3632200"/>
          <p14:tracePt t="5746" x="2393950" y="3638550"/>
          <p14:tracePt t="5755" x="2393950" y="3644900"/>
          <p14:tracePt t="5771" x="2387600" y="3644900"/>
          <p14:tracePt t="5788" x="2387600" y="3651250"/>
          <p14:tracePt t="5805" x="2387600" y="3670300"/>
          <p14:tracePt t="5840" x="2387600" y="3689350"/>
          <p14:tracePt t="5855" x="2387600" y="3708400"/>
          <p14:tracePt t="5872" x="2387600" y="3714750"/>
          <p14:tracePt t="5888" x="2387600" y="3721100"/>
          <p14:tracePt t="5905" x="2387600" y="3727450"/>
          <p14:tracePt t="5922" x="2387600" y="3733800"/>
          <p14:tracePt t="5938" x="2393950" y="3740150"/>
          <p14:tracePt t="5955" x="2400300" y="3746500"/>
          <p14:tracePt t="5972" x="2406650" y="3746500"/>
          <p14:tracePt t="5988" x="2413000" y="3759200"/>
          <p14:tracePt t="6005" x="2438400" y="3759200"/>
          <p14:tracePt t="6021" x="2444750" y="3759200"/>
          <p14:tracePt t="6039" x="2476500" y="3765550"/>
          <p14:tracePt t="6055" x="2489200" y="3771900"/>
          <p14:tracePt t="6071" x="2495550" y="3771900"/>
          <p14:tracePt t="6089" x="2514600" y="3778250"/>
          <p14:tracePt t="6114" x="2520950" y="3778250"/>
          <p14:tracePt t="6125" x="2527300" y="3778250"/>
          <p14:tracePt t="6138" x="2533650" y="3778250"/>
          <p14:tracePt t="6185" x="2540000" y="3778250"/>
          <p14:tracePt t="9078" x="2546350" y="3784600"/>
          <p14:tracePt t="9089" x="2552700" y="3784600"/>
          <p14:tracePt t="9098" x="2559050" y="3784600"/>
          <p14:tracePt t="9109" x="2565400" y="3790950"/>
          <p14:tracePt t="9121" x="2571750" y="3790950"/>
          <p14:tracePt t="9138" x="2584450" y="3797300"/>
          <p14:tracePt t="9188" x="2628900" y="3810000"/>
          <p14:tracePt t="9238" x="2667000" y="3841750"/>
          <p14:tracePt t="9288" x="2711450" y="3924300"/>
          <p14:tracePt t="9305" x="2717800" y="3949700"/>
          <p14:tracePt t="9321" x="2736850" y="4006850"/>
          <p14:tracePt t="9338" x="2762250" y="4089400"/>
          <p14:tracePt t="9355" x="2774950" y="4146550"/>
          <p14:tracePt t="9371" x="2794000" y="4235450"/>
          <p14:tracePt t="9388" x="2794000" y="4292600"/>
          <p14:tracePt t="9405" x="2800350" y="4305300"/>
          <p14:tracePt t="9421" x="2800350" y="4343400"/>
          <p14:tracePt t="9438" x="2800350" y="4381500"/>
          <p14:tracePt t="9455" x="2800350" y="4400550"/>
          <p14:tracePt t="9471" x="2800350" y="4432300"/>
          <p14:tracePt t="9488" x="2800350" y="4464050"/>
          <p14:tracePt t="9505" x="2800350" y="4470400"/>
          <p14:tracePt t="9521" x="2800350" y="4489450"/>
          <p14:tracePt t="9539" x="2794000" y="4502150"/>
          <p14:tracePt t="9572" x="2794000" y="4514850"/>
          <p14:tracePt t="9589" x="2787650" y="4521200"/>
          <p14:tracePt t="9621" x="2787650" y="4527550"/>
          <p14:tracePt t="9643" x="2787650" y="4533900"/>
          <p14:tracePt t="9659" x="2781300" y="4533900"/>
          <p14:tracePt t="9679" x="2774950" y="4533900"/>
          <p14:tracePt t="9719" x="2768600" y="4527550"/>
          <p14:tracePt t="9739" x="2762250" y="4527550"/>
          <p14:tracePt t="9749" x="2762250" y="4514850"/>
          <p14:tracePt t="9759" x="2762250" y="4508500"/>
          <p14:tracePt t="9772" x="2755900" y="4508500"/>
          <p14:tracePt t="9788" x="2755900" y="4495800"/>
          <p14:tracePt t="9823" x="2755900" y="4489450"/>
          <p14:tracePt t="9838" x="2755900" y="4483100"/>
          <p14:tracePt t="9855" x="2755900" y="4476750"/>
          <p14:tracePt t="9875" x="2755900" y="4470400"/>
          <p14:tracePt t="9899" x="2755900" y="4464050"/>
          <p14:tracePt t="9980" x="2755900" y="4457700"/>
          <p14:tracePt t="10310" x="2755900" y="4451350"/>
          <p14:tracePt t="10328" x="2749550" y="4451350"/>
          <p14:tracePt t="13084" x="2749550" y="4457700"/>
          <p14:tracePt t="13093" x="2749550" y="4470400"/>
          <p14:tracePt t="13108" x="2755900" y="4489450"/>
          <p14:tracePt t="13122" x="2768600" y="4533900"/>
          <p14:tracePt t="13138" x="2774950" y="4559300"/>
          <p14:tracePt t="13155" x="2781300" y="4597400"/>
          <p14:tracePt t="13205" x="2800350" y="4737100"/>
          <p14:tracePt t="13255" x="2800350" y="4806950"/>
          <p14:tracePt t="13305" x="2800350" y="4832350"/>
          <p14:tracePt t="13322" x="2800350" y="4838700"/>
          <p14:tracePt t="13355" x="2800350" y="4845050"/>
          <p14:tracePt t="13371" x="2800350" y="4851400"/>
          <p14:tracePt t="13388" x="2806700" y="4851400"/>
          <p14:tracePt t="13414" x="2806700" y="4857750"/>
          <p14:tracePt t="13444" x="2806700" y="4864100"/>
          <p14:tracePt t="13466" x="2806700" y="4870450"/>
          <p14:tracePt t="13486" x="2813050" y="4870450"/>
          <p14:tracePt t="13515" x="2813050" y="4876800"/>
          <p14:tracePt t="13564" x="2813050" y="4883150"/>
          <p14:tracePt t="13614" x="2819400" y="4883150"/>
          <p14:tracePt t="18151" x="2819400" y="4889500"/>
          <p14:tracePt t="18160" x="2819400" y="4908550"/>
          <p14:tracePt t="18172" x="2825750" y="4927600"/>
          <p14:tracePt t="18188" x="2832100" y="4946650"/>
          <p14:tracePt t="18205" x="2844800" y="4984750"/>
          <p14:tracePt t="18255" x="2876550" y="5143500"/>
          <p14:tracePt t="18306" x="2889250" y="5213350"/>
          <p14:tracePt t="18355" x="2889250" y="5232400"/>
          <p14:tracePt t="18372" x="2889250" y="5238750"/>
          <p14:tracePt t="18405" x="2889250" y="5245100"/>
          <p14:tracePt t="18430" x="2889250" y="5251450"/>
          <p14:tracePt t="18461" x="2889250" y="5257800"/>
          <p14:tracePt t="18481" x="2889250" y="5264150"/>
          <p14:tracePt t="18521" x="2895600" y="5264150"/>
          <p14:tracePt t="18531" x="2895600" y="5270500"/>
          <p14:tracePt t="18545" x="2895600" y="5276850"/>
          <p14:tracePt t="18572" x="2901950" y="5283200"/>
          <p14:tracePt t="18581" x="2901950" y="5289550"/>
          <p14:tracePt t="18601" x="2901950" y="5295900"/>
          <p14:tracePt t="18611" x="2901950" y="5302250"/>
          <p14:tracePt t="18622" x="2901950" y="5308600"/>
          <p14:tracePt t="18638" x="2901950" y="5314950"/>
          <p14:tracePt t="18655" x="2901950" y="5327650"/>
          <p14:tracePt t="18671" x="2901950" y="5346700"/>
          <p14:tracePt t="18705" x="2901950" y="5365750"/>
          <p14:tracePt t="18722" x="2901950" y="5372100"/>
          <p14:tracePt t="18738" x="2901950" y="5378450"/>
          <p14:tracePt t="18755" x="2901950" y="5384800"/>
          <p14:tracePt t="18772" x="2901950" y="5391150"/>
          <p14:tracePt t="18788" x="2901950" y="5397500"/>
          <p14:tracePt t="18805" x="2901950" y="5403850"/>
          <p14:tracePt t="18822" x="2901950" y="5410200"/>
          <p14:tracePt t="18838" x="2895600" y="5410200"/>
          <p14:tracePt t="18855" x="2895600" y="5422900"/>
          <p14:tracePt t="18872" x="2895600" y="5429250"/>
          <p14:tracePt t="18912" x="2895600" y="5435600"/>
          <p14:tracePt t="18952" x="2895600" y="5441950"/>
          <p14:tracePt t="18981" x="2889250" y="54419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FCE3-CC9A-46C4-8FE1-9DAD6915ED10}"/>
              </a:ext>
            </a:extLst>
          </p:cNvPr>
          <p:cNvSpPr>
            <a:spLocks noGrp="1"/>
          </p:cNvSpPr>
          <p:nvPr>
            <p:ph type="title"/>
          </p:nvPr>
        </p:nvSpPr>
        <p:spPr/>
        <p:txBody>
          <a:bodyPr/>
          <a:lstStyle/>
          <a:p>
            <a:r>
              <a:rPr lang="en-IN" dirty="0"/>
              <a:t>Greedy Allocation</a:t>
            </a:r>
          </a:p>
        </p:txBody>
      </p:sp>
      <p:sp>
        <p:nvSpPr>
          <p:cNvPr id="3" name="Content Placeholder 2">
            <a:extLst>
              <a:ext uri="{FF2B5EF4-FFF2-40B4-BE49-F238E27FC236}">
                <a16:creationId xmlns:a16="http://schemas.microsoft.com/office/drawing/2014/main" id="{689231FA-4EAC-4444-802A-9B48F451AAD2}"/>
              </a:ext>
            </a:extLst>
          </p:cNvPr>
          <p:cNvSpPr>
            <a:spLocks noGrp="1"/>
          </p:cNvSpPr>
          <p:nvPr>
            <p:ph idx="1"/>
          </p:nvPr>
        </p:nvSpPr>
        <p:spPr/>
        <p:txBody>
          <a:bodyPr/>
          <a:lstStyle/>
          <a:p>
            <a:pPr>
              <a:buFont typeface="Arial" panose="020B0604020202020204" pitchFamily="34" charset="0"/>
              <a:buChar char="•"/>
            </a:pPr>
            <a:r>
              <a:rPr lang="en-IN" dirty="0"/>
              <a:t>Minimize network contention by minimizing link/switch sharing </a:t>
            </a:r>
          </a:p>
          <a:p>
            <a:pPr>
              <a:buFont typeface="Arial" panose="020B0604020202020204" pitchFamily="34" charset="0"/>
              <a:buChar char="•"/>
            </a:pPr>
            <a:r>
              <a:rPr lang="en-IN" dirty="0"/>
              <a:t>For communication-intensive job select the leaf switches which:</a:t>
            </a:r>
          </a:p>
          <a:p>
            <a:pPr lvl="1">
              <a:buFont typeface="Arial" panose="020B0604020202020204" pitchFamily="34" charset="0"/>
              <a:buChar char="•"/>
            </a:pPr>
            <a:r>
              <a:rPr lang="en-IN" dirty="0"/>
              <a:t>Have maximum number of free nodes</a:t>
            </a:r>
          </a:p>
          <a:p>
            <a:pPr lvl="1">
              <a:buFont typeface="Arial" panose="020B0604020202020204" pitchFamily="34" charset="0"/>
              <a:buChar char="•"/>
            </a:pPr>
            <a:r>
              <a:rPr lang="en-IN" dirty="0"/>
              <a:t>Minimum number of running communication-intensive jobs</a:t>
            </a:r>
          </a:p>
        </p:txBody>
      </p:sp>
      <p:sp>
        <p:nvSpPr>
          <p:cNvPr id="7" name="TextBox 6">
            <a:extLst>
              <a:ext uri="{FF2B5EF4-FFF2-40B4-BE49-F238E27FC236}">
                <a16:creationId xmlns:a16="http://schemas.microsoft.com/office/drawing/2014/main" id="{C5614DC1-9781-4B8A-BC84-BFAC95960A80}"/>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AAE16620-0746-4E77-A86E-C1A843F1BB9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7206298"/>
            <a:ext cx="487362" cy="487362"/>
          </a:xfrm>
          <a:prstGeom prst="rect">
            <a:avLst/>
          </a:prstGeom>
        </p:spPr>
      </p:pic>
    </p:spTree>
    <p:custDataLst>
      <p:tags r:id="rId1"/>
    </p:custDataLst>
    <p:extLst>
      <p:ext uri="{BB962C8B-B14F-4D97-AF65-F5344CB8AC3E}">
        <p14:creationId xmlns:p14="http://schemas.microsoft.com/office/powerpoint/2010/main" val="1262162369"/>
      </p:ext>
    </p:extLst>
  </p:cSld>
  <p:clrMapOvr>
    <a:masterClrMapping/>
  </p:clrMapOvr>
  <mc:AlternateContent xmlns:mc="http://schemas.openxmlformats.org/markup-compatibility/2006" xmlns:p14="http://schemas.microsoft.com/office/powerpoint/2010/main">
    <mc:Choice Requires="p14">
      <p:transition p14:dur="0" advTm="28013"/>
    </mc:Choice>
    <mc:Fallback xmlns="">
      <p:transition advTm="28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9B06D-9D46-4C9D-B243-93E9C3326518}"/>
                  </a:ext>
                </a:extLst>
              </p:cNvPr>
              <p:cNvSpPr>
                <a:spLocks noGrp="1"/>
              </p:cNvSpPr>
              <p:nvPr>
                <p:ph idx="1"/>
              </p:nvPr>
            </p:nvSpPr>
            <p:spPr>
              <a:xfrm>
                <a:off x="609600" y="940904"/>
                <a:ext cx="10972800" cy="5633632"/>
              </a:xfrm>
            </p:spPr>
            <p:txBody>
              <a:bodyPr/>
              <a:lstStyle/>
              <a:p>
                <a:pPr marL="109728" indent="0">
                  <a:buNone/>
                </a:pPr>
                <a:r>
                  <a:rPr lang="en-IN" dirty="0"/>
                  <a:t>We characterize leaf switches using their communication ratio</a:t>
                </a:r>
              </a:p>
              <a:p>
                <a:pPr marL="109728" indent="0">
                  <a:buNone/>
                </a:pPr>
                <a:endParaRPr lang="en-IN" b="0" i="1" dirty="0">
                  <a:latin typeface="Cambria Math" panose="02040503050406030204" pitchFamily="18" charset="0"/>
                </a:endParaRPr>
              </a:p>
              <a:p>
                <a:pPr marL="109728" indent="0">
                  <a:buNone/>
                </a:pPr>
                <a14:m>
                  <m:oMathPara xmlns:m="http://schemas.openxmlformats.org/officeDocument/2006/math">
                    <m:oMathParaPr>
                      <m:jc m:val="centerGroup"/>
                    </m:oMathParaPr>
                    <m:oMath xmlns:m="http://schemas.openxmlformats.org/officeDocument/2006/math">
                      <m:eqArr>
                        <m:eqArrPr>
                          <m:ctrlPr>
                            <a:rPr lang="en-IN" b="0" i="1" smtClean="0">
                              <a:latin typeface="Cambria Math" panose="02040503050406030204" pitchFamily="18" charset="0"/>
                              <a:ea typeface="Cambria Math" panose="02040503050406030204" pitchFamily="18" charset="0"/>
                            </a:rPr>
                          </m:ctrlPr>
                        </m:eqArrPr>
                        <m:e>
                          <m:r>
                            <a:rPr lang="en-IN" b="0" i="1" smtClean="0">
                              <a:latin typeface="Cambria Math" panose="02040503050406030204" pitchFamily="18" charset="0"/>
                            </a:rPr>
                            <m:t>𝐶𝑜𝑚𝑚𝑢𝑛𝑖𝑐𝑎𝑡𝑖𝑜𝑛</m:t>
                          </m:r>
                          <m:r>
                            <a:rPr lang="en-IN" b="0" i="1" smtClean="0">
                              <a:latin typeface="Cambria Math" panose="02040503050406030204" pitchFamily="18" charset="0"/>
                            </a:rPr>
                            <m:t> </m:t>
                          </m:r>
                          <m:r>
                            <a:rPr lang="en-IN" b="0" i="1" smtClean="0">
                              <a:latin typeface="Cambria Math" panose="02040503050406030204" pitchFamily="18" charset="0"/>
                            </a:rPr>
                            <m:t>𝑅𝑎𝑡𝑖𝑜</m:t>
                          </m:r>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𝐿</m:t>
                              </m:r>
                            </m:e>
                          </m:d>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𝐿</m:t>
                              </m:r>
                              <m:r>
                                <a:rPr lang="en-IN" b="0" i="1" smtClean="0">
                                  <a:latin typeface="Cambria Math" panose="02040503050406030204" pitchFamily="18" charset="0"/>
                                </a:rPr>
                                <m:t>_</m:t>
                              </m:r>
                              <m:r>
                                <a:rPr lang="en-IN" b="0" i="1" smtClean="0">
                                  <a:latin typeface="Cambria Math" panose="02040503050406030204" pitchFamily="18" charset="0"/>
                                </a:rPr>
                                <m:t>𝑐𝑜𝑚𝑚</m:t>
                              </m:r>
                            </m:num>
                            <m:den>
                              <m:r>
                                <a:rPr lang="en-IN" b="0" i="1" smtClean="0">
                                  <a:latin typeface="Cambria Math" panose="02040503050406030204" pitchFamily="18" charset="0"/>
                                </a:rPr>
                                <m:t>𝐿</m:t>
                              </m:r>
                              <m:r>
                                <a:rPr lang="en-IN" b="0" i="1" smtClean="0">
                                  <a:latin typeface="Cambria Math" panose="02040503050406030204" pitchFamily="18" charset="0"/>
                                </a:rPr>
                                <m:t>_</m:t>
                              </m:r>
                              <m:r>
                                <a:rPr lang="en-IN" b="0" i="1" smtClean="0">
                                  <a:latin typeface="Cambria Math" panose="02040503050406030204" pitchFamily="18" charset="0"/>
                                </a:rPr>
                                <m:t>𝑏𝑢𝑠𝑦</m:t>
                              </m:r>
                            </m:den>
                          </m:f>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  </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𝐿</m:t>
                              </m:r>
                              <m:r>
                                <a:rPr lang="en-IN" b="0" i="1" smtClean="0">
                                  <a:latin typeface="Cambria Math" panose="02040503050406030204" pitchFamily="18" charset="0"/>
                                  <a:ea typeface="Cambria Math" panose="02040503050406030204" pitchFamily="18" charset="0"/>
                                </a:rPr>
                                <m:t>_</m:t>
                              </m:r>
                              <m:r>
                                <a:rPr lang="en-IN" b="0" i="1" smtClean="0">
                                  <a:latin typeface="Cambria Math" panose="02040503050406030204" pitchFamily="18" charset="0"/>
                                  <a:ea typeface="Cambria Math" panose="02040503050406030204" pitchFamily="18" charset="0"/>
                                </a:rPr>
                                <m:t>𝑏𝑢𝑠𝑦</m:t>
                              </m:r>
                            </m:num>
                            <m:den>
                              <m:r>
                                <a:rPr lang="en-IN" b="0" i="1" smtClean="0">
                                  <a:latin typeface="Cambria Math" panose="02040503050406030204" pitchFamily="18" charset="0"/>
                                  <a:ea typeface="Cambria Math" panose="02040503050406030204" pitchFamily="18" charset="0"/>
                                </a:rPr>
                                <m:t>𝐿</m:t>
                              </m:r>
                              <m:r>
                                <a:rPr lang="en-IN" b="0" i="1" smtClean="0">
                                  <a:latin typeface="Cambria Math" panose="02040503050406030204" pitchFamily="18" charset="0"/>
                                  <a:ea typeface="Cambria Math" panose="02040503050406030204" pitchFamily="18" charset="0"/>
                                </a:rPr>
                                <m:t>_</m:t>
                              </m:r>
                              <m:r>
                                <a:rPr lang="en-IN" b="0" i="1" smtClean="0">
                                  <a:latin typeface="Cambria Math" panose="02040503050406030204" pitchFamily="18" charset="0"/>
                                  <a:ea typeface="Cambria Math" panose="02040503050406030204" pitchFamily="18" charset="0"/>
                                </a:rPr>
                                <m:t>𝑛𝑜𝑑𝑒𝑠</m:t>
                              </m:r>
                            </m:den>
                          </m:f>
                          <m:r>
                            <a:rPr lang="en-IN" b="0" i="0" smtClean="0">
                              <a:latin typeface="Cambria Math" panose="02040503050406030204" pitchFamily="18" charset="0"/>
                              <a:ea typeface="Cambria Math" panose="02040503050406030204" pitchFamily="18" charset="0"/>
                            </a:rPr>
                            <m:t>    </m:t>
                          </m:r>
                        </m:e>
                      </m:eqArr>
                    </m:oMath>
                  </m:oMathPara>
                </a14:m>
                <a:endParaRPr lang="en-IN" dirty="0"/>
              </a:p>
              <a:p>
                <a:pPr marL="109728" indent="0">
                  <a:buNone/>
                </a:pPr>
                <a:endParaRPr lang="en-IN" dirty="0"/>
              </a:p>
            </p:txBody>
          </p:sp>
        </mc:Choice>
        <mc:Fallback xmlns="">
          <p:sp>
            <p:nvSpPr>
              <p:cNvPr id="3" name="Content Placeholder 2">
                <a:extLst>
                  <a:ext uri="{FF2B5EF4-FFF2-40B4-BE49-F238E27FC236}">
                    <a16:creationId xmlns:a16="http://schemas.microsoft.com/office/drawing/2014/main" id="{F629B06D-9D46-4C9D-B243-93E9C3326518}"/>
                  </a:ext>
                </a:extLst>
              </p:cNvPr>
              <p:cNvSpPr>
                <a:spLocks noGrp="1" noRot="1" noChangeAspect="1" noMove="1" noResize="1" noEditPoints="1" noAdjustHandles="1" noChangeArrowheads="1" noChangeShapeType="1" noTextEdit="1"/>
              </p:cNvSpPr>
              <p:nvPr>
                <p:ph idx="1"/>
              </p:nvPr>
            </p:nvSpPr>
            <p:spPr>
              <a:xfrm>
                <a:off x="609600" y="940904"/>
                <a:ext cx="10972800" cy="5633632"/>
              </a:xfrm>
              <a:blipFill>
                <a:blip r:embed="rId5"/>
                <a:stretch>
                  <a:fillRect l="-111" t="-973"/>
                </a:stretch>
              </a:blipFill>
            </p:spPr>
            <p:txBody>
              <a:bodyPr/>
              <a:lstStyle/>
              <a:p>
                <a:r>
                  <a:rPr lang="en-IN">
                    <a:noFill/>
                  </a:rPr>
                  <a:t> </a:t>
                </a:r>
              </a:p>
            </p:txBody>
          </p:sp>
        </mc:Fallback>
      </mc:AlternateContent>
      <p:sp>
        <p:nvSpPr>
          <p:cNvPr id="6" name="Oval 5">
            <a:extLst>
              <a:ext uri="{FF2B5EF4-FFF2-40B4-BE49-F238E27FC236}">
                <a16:creationId xmlns:a16="http://schemas.microsoft.com/office/drawing/2014/main" id="{A311CC7A-2CEA-4EF9-B5E0-1E07CE331FA6}"/>
              </a:ext>
            </a:extLst>
          </p:cNvPr>
          <p:cNvSpPr/>
          <p:nvPr/>
        </p:nvSpPr>
        <p:spPr>
          <a:xfrm>
            <a:off x="6588373" y="1570893"/>
            <a:ext cx="1582615" cy="1488830"/>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pic>
        <p:nvPicPr>
          <p:cNvPr id="7" name="Picture 6">
            <a:extLst>
              <a:ext uri="{FF2B5EF4-FFF2-40B4-BE49-F238E27FC236}">
                <a16:creationId xmlns:a16="http://schemas.microsoft.com/office/drawing/2014/main" id="{94674484-D78D-4AA8-B65A-8FC3435B67A5}"/>
              </a:ext>
            </a:extLst>
          </p:cNvPr>
          <p:cNvPicPr>
            <a:picLocks noChangeAspect="1"/>
          </p:cNvPicPr>
          <p:nvPr/>
        </p:nvPicPr>
        <p:blipFill>
          <a:blip r:embed="rId6"/>
          <a:stretch>
            <a:fillRect/>
          </a:stretch>
        </p:blipFill>
        <p:spPr>
          <a:xfrm>
            <a:off x="8557847" y="1570893"/>
            <a:ext cx="1625358" cy="1518036"/>
          </a:xfrm>
          <a:prstGeom prst="rect">
            <a:avLst/>
          </a:prstGeom>
        </p:spPr>
      </p:pic>
      <p:sp>
        <p:nvSpPr>
          <p:cNvPr id="20" name="TextBox 19">
            <a:extLst>
              <a:ext uri="{FF2B5EF4-FFF2-40B4-BE49-F238E27FC236}">
                <a16:creationId xmlns:a16="http://schemas.microsoft.com/office/drawing/2014/main" id="{34FAE50B-62FE-457E-8FE4-24F92E45BC39}"/>
              </a:ext>
            </a:extLst>
          </p:cNvPr>
          <p:cNvSpPr txBox="1"/>
          <p:nvPr/>
        </p:nvSpPr>
        <p:spPr>
          <a:xfrm>
            <a:off x="1512277" y="3625235"/>
            <a:ext cx="4079632" cy="646331"/>
          </a:xfrm>
          <a:prstGeom prst="rect">
            <a:avLst/>
          </a:prstGeom>
          <a:noFill/>
          <a:ln w="28575">
            <a:solidFill>
              <a:schemeClr val="accent1">
                <a:lumMod val="50000"/>
              </a:schemeClr>
            </a:solidFill>
          </a:ln>
        </p:spPr>
        <p:txBody>
          <a:bodyPr wrap="square" rtlCol="0">
            <a:spAutoFit/>
          </a:bodyPr>
          <a:lstStyle/>
          <a:p>
            <a:r>
              <a:rPr lang="en-IN" dirty="0"/>
              <a:t>Number of communication-intensive jobs relative to the busy nodes on leaf switch</a:t>
            </a:r>
          </a:p>
        </p:txBody>
      </p:sp>
      <p:sp>
        <p:nvSpPr>
          <p:cNvPr id="21" name="Arrow: Down 20">
            <a:extLst>
              <a:ext uri="{FF2B5EF4-FFF2-40B4-BE49-F238E27FC236}">
                <a16:creationId xmlns:a16="http://schemas.microsoft.com/office/drawing/2014/main" id="{EC17798B-A475-44A8-ADD5-B9DDC765E010}"/>
              </a:ext>
            </a:extLst>
          </p:cNvPr>
          <p:cNvSpPr/>
          <p:nvPr/>
        </p:nvSpPr>
        <p:spPr>
          <a:xfrm>
            <a:off x="3409702" y="4339785"/>
            <a:ext cx="284777" cy="602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F7003A69-E824-4E25-9F82-C3674A7753EA}"/>
              </a:ext>
            </a:extLst>
          </p:cNvPr>
          <p:cNvSpPr txBox="1"/>
          <p:nvPr/>
        </p:nvSpPr>
        <p:spPr>
          <a:xfrm>
            <a:off x="2379784" y="4942007"/>
            <a:ext cx="2344615" cy="369332"/>
          </a:xfrm>
          <a:prstGeom prst="rect">
            <a:avLst/>
          </a:prstGeom>
          <a:noFill/>
        </p:spPr>
        <p:txBody>
          <a:bodyPr wrap="square" rtlCol="0">
            <a:spAutoFit/>
          </a:bodyPr>
          <a:lstStyle/>
          <a:p>
            <a:r>
              <a:rPr lang="en-IN" b="1" dirty="0"/>
              <a:t>Measure of contention</a:t>
            </a:r>
          </a:p>
        </p:txBody>
      </p:sp>
      <p:cxnSp>
        <p:nvCxnSpPr>
          <p:cNvPr id="27" name="Straight Arrow Connector 26">
            <a:extLst>
              <a:ext uri="{FF2B5EF4-FFF2-40B4-BE49-F238E27FC236}">
                <a16:creationId xmlns:a16="http://schemas.microsoft.com/office/drawing/2014/main" id="{1204C998-B0B9-41B0-B512-3394693FC471}"/>
              </a:ext>
            </a:extLst>
          </p:cNvPr>
          <p:cNvCxnSpPr>
            <a:cxnSpLocks/>
            <a:endCxn id="29" idx="0"/>
          </p:cNvCxnSpPr>
          <p:nvPr/>
        </p:nvCxnSpPr>
        <p:spPr>
          <a:xfrm>
            <a:off x="9261229" y="3088929"/>
            <a:ext cx="0" cy="528853"/>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037D8DBA-D2F9-4973-9CB9-C072C17E9F77}"/>
              </a:ext>
            </a:extLst>
          </p:cNvPr>
          <p:cNvSpPr txBox="1"/>
          <p:nvPr/>
        </p:nvSpPr>
        <p:spPr>
          <a:xfrm>
            <a:off x="7766536" y="3617782"/>
            <a:ext cx="2989386" cy="646331"/>
          </a:xfrm>
          <a:prstGeom prst="rect">
            <a:avLst/>
          </a:prstGeom>
          <a:noFill/>
          <a:ln w="28575">
            <a:solidFill>
              <a:schemeClr val="accent1">
                <a:lumMod val="50000"/>
              </a:schemeClr>
            </a:solidFill>
          </a:ln>
        </p:spPr>
        <p:txBody>
          <a:bodyPr wrap="square" rtlCol="0">
            <a:spAutoFit/>
          </a:bodyPr>
          <a:lstStyle/>
          <a:p>
            <a:pPr algn="ctr"/>
            <a:r>
              <a:rPr lang="en-IN" dirty="0"/>
              <a:t>Measure of available nodes on leaf switch</a:t>
            </a:r>
          </a:p>
        </p:txBody>
      </p:sp>
      <p:sp>
        <p:nvSpPr>
          <p:cNvPr id="30" name="Arrow: Down 29">
            <a:extLst>
              <a:ext uri="{FF2B5EF4-FFF2-40B4-BE49-F238E27FC236}">
                <a16:creationId xmlns:a16="http://schemas.microsoft.com/office/drawing/2014/main" id="{9ADA842E-DD13-444A-B3A7-76D4F035E7C3}"/>
              </a:ext>
            </a:extLst>
          </p:cNvPr>
          <p:cNvSpPr/>
          <p:nvPr/>
        </p:nvSpPr>
        <p:spPr>
          <a:xfrm>
            <a:off x="9118839" y="4339786"/>
            <a:ext cx="284777" cy="602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ACC1ABB-B984-4B2B-B152-DA5C672A3613}"/>
              </a:ext>
            </a:extLst>
          </p:cNvPr>
          <p:cNvSpPr txBox="1"/>
          <p:nvPr/>
        </p:nvSpPr>
        <p:spPr>
          <a:xfrm>
            <a:off x="8088921" y="4942007"/>
            <a:ext cx="2344615" cy="369332"/>
          </a:xfrm>
          <a:prstGeom prst="rect">
            <a:avLst/>
          </a:prstGeom>
          <a:noFill/>
        </p:spPr>
        <p:txBody>
          <a:bodyPr wrap="square" rtlCol="0">
            <a:spAutoFit/>
          </a:bodyPr>
          <a:lstStyle/>
          <a:p>
            <a:r>
              <a:rPr lang="en-IN" b="1" dirty="0"/>
              <a:t>Controls node-spread</a:t>
            </a:r>
          </a:p>
        </p:txBody>
      </p:sp>
      <p:cxnSp>
        <p:nvCxnSpPr>
          <p:cNvPr id="41" name="Connector: Curved 40">
            <a:extLst>
              <a:ext uri="{FF2B5EF4-FFF2-40B4-BE49-F238E27FC236}">
                <a16:creationId xmlns:a16="http://schemas.microsoft.com/office/drawing/2014/main" id="{9DC4A507-DFF5-407F-92F1-7BAD26B2B39A}"/>
              </a:ext>
            </a:extLst>
          </p:cNvPr>
          <p:cNvCxnSpPr>
            <a:cxnSpLocks/>
            <a:stCxn id="6" idx="3"/>
          </p:cNvCxnSpPr>
          <p:nvPr/>
        </p:nvCxnSpPr>
        <p:spPr>
          <a:xfrm rot="5400000">
            <a:off x="5684362" y="2812621"/>
            <a:ext cx="1106712" cy="1164848"/>
          </a:xfrm>
          <a:prstGeom prst="curvedConnector2">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43" name="TextBox 42">
            <a:extLst>
              <a:ext uri="{FF2B5EF4-FFF2-40B4-BE49-F238E27FC236}">
                <a16:creationId xmlns:a16="http://schemas.microsoft.com/office/drawing/2014/main" id="{B3709716-CF76-40AE-A2B5-0380F7769CF5}"/>
              </a:ext>
            </a:extLst>
          </p:cNvPr>
          <p:cNvSpPr txBox="1"/>
          <p:nvPr/>
        </p:nvSpPr>
        <p:spPr>
          <a:xfrm>
            <a:off x="820614" y="5664520"/>
            <a:ext cx="10562493" cy="461665"/>
          </a:xfrm>
          <a:prstGeom prst="rect">
            <a:avLst/>
          </a:prstGeom>
          <a:noFill/>
        </p:spPr>
        <p:txBody>
          <a:bodyPr wrap="square" rtlCol="0">
            <a:spAutoFit/>
          </a:bodyPr>
          <a:lstStyle/>
          <a:p>
            <a:r>
              <a:rPr lang="en-IN" sz="2400" b="1" dirty="0">
                <a:solidFill>
                  <a:schemeClr val="accent2">
                    <a:lumMod val="50000"/>
                  </a:schemeClr>
                </a:solidFill>
              </a:rPr>
              <a:t>Lower communication-ratio → lower contention and higher number of free nodes </a:t>
            </a:r>
          </a:p>
        </p:txBody>
      </p:sp>
      <p:sp>
        <p:nvSpPr>
          <p:cNvPr id="17" name="TextBox 16">
            <a:extLst>
              <a:ext uri="{FF2B5EF4-FFF2-40B4-BE49-F238E27FC236}">
                <a16:creationId xmlns:a16="http://schemas.microsoft.com/office/drawing/2014/main" id="{D4EFE658-12FD-47BA-9571-2B3BF1F3E198}"/>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66556DE1-1116-4DE7-84EC-7B48075EA94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06200" y="7148156"/>
            <a:ext cx="487362" cy="487362"/>
          </a:xfrm>
          <a:prstGeom prst="rect">
            <a:avLst/>
          </a:prstGeom>
        </p:spPr>
      </p:pic>
    </p:spTree>
    <p:custDataLst>
      <p:tags r:id="rId1"/>
    </p:custDataLst>
    <p:extLst>
      <p:ext uri="{BB962C8B-B14F-4D97-AF65-F5344CB8AC3E}">
        <p14:creationId xmlns:p14="http://schemas.microsoft.com/office/powerpoint/2010/main" val="3273854910"/>
      </p:ext>
    </p:extLst>
  </p:cSld>
  <p:clrMapOvr>
    <a:masterClrMapping/>
  </p:clrMapOvr>
  <mc:AlternateContent xmlns:mc="http://schemas.openxmlformats.org/markup-compatibility/2006" xmlns:p14="http://schemas.microsoft.com/office/powerpoint/2010/main">
    <mc:Choice Requires="p14">
      <p:transition p14:dur="0" advTm="40614"/>
    </mc:Choice>
    <mc:Fallback xmlns="">
      <p:transition advTm="40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4"/>
                </p:tgtEl>
              </p:cMediaNode>
            </p:audio>
          </p:childTnLst>
        </p:cTn>
      </p:par>
    </p:tnLst>
    <p:bldLst>
      <p:bldP spid="6" grpId="0" animBg="1"/>
      <p:bldP spid="20" grpId="0" animBg="1"/>
      <p:bldP spid="21" grpId="0" animBg="1"/>
      <p:bldP spid="22" grpId="0"/>
      <p:bldP spid="29" grpId="0" animBg="1"/>
      <p:bldP spid="30" grpId="0" animBg="1"/>
      <p:bldP spid="32" grpId="0"/>
      <p:bldP spid="43" grpId="0"/>
    </p:bldLst>
  </p:timing>
  <p:extLst>
    <p:ext uri="{3A86A75C-4F4B-4683-9AE1-C65F6400EC91}">
      <p14:laserTraceLst xmlns:p14="http://schemas.microsoft.com/office/powerpoint/2010/main">
        <p14:tracePtLst>
          <p14:tracePt t="1212" x="1416050" y="2038350"/>
          <p14:tracePt t="1222" x="1473200" y="2076450"/>
          <p14:tracePt t="1232" x="1517650" y="2108200"/>
          <p14:tracePt t="1248" x="1555750" y="2127250"/>
          <p14:tracePt t="1262" x="1612900" y="2171700"/>
          <p14:tracePt t="1312" x="1701800" y="2247900"/>
          <p14:tracePt t="1362" x="1885950" y="2343150"/>
          <p14:tracePt t="1412" x="2019300" y="2362200"/>
          <p14:tracePt t="1429" x="2051050" y="2362200"/>
          <p14:tracePt t="1445" x="2089150" y="2362200"/>
          <p14:tracePt t="1462" x="2133600" y="2362200"/>
          <p14:tracePt t="1479" x="2146300" y="2362200"/>
          <p14:tracePt t="1495" x="2171700" y="2362200"/>
          <p14:tracePt t="1512" x="2190750" y="2362200"/>
          <p14:tracePt t="1545" x="2209800" y="2362200"/>
          <p14:tracePt t="1562" x="2222500" y="2355850"/>
          <p14:tracePt t="1579" x="2228850" y="2355850"/>
          <p14:tracePt t="1595" x="2235200" y="2355850"/>
          <p14:tracePt t="1612" x="2241550" y="2355850"/>
          <p14:tracePt t="1643" x="2247900" y="2355850"/>
          <p14:tracePt t="2055" x="2305050" y="2355850"/>
          <p14:tracePt t="2064" x="2393950" y="2349500"/>
          <p14:tracePt t="2074" x="2476500" y="2343150"/>
          <p14:tracePt t="2090" x="2552700" y="2343150"/>
          <p14:tracePt t="2095" x="2597150" y="2343150"/>
          <p14:tracePt t="2112" x="2628900" y="2343150"/>
          <p14:tracePt t="2129" x="2667000" y="2343150"/>
          <p14:tracePt t="2180" x="2711450" y="2343150"/>
          <p14:tracePt t="2228" x="2749550" y="2343150"/>
          <p14:tracePt t="2279" x="2794000" y="2343150"/>
          <p14:tracePt t="2295" x="2825750" y="2343150"/>
          <p14:tracePt t="2313" x="2851150" y="2343150"/>
          <p14:tracePt t="2329" x="2870200" y="2343150"/>
          <p14:tracePt t="2345" x="2901950" y="2349500"/>
          <p14:tracePt t="2363" x="2946400" y="2349500"/>
          <p14:tracePt t="2379" x="2971800" y="2355850"/>
          <p14:tracePt t="2395" x="3022600" y="2355850"/>
          <p14:tracePt t="2414" x="3086100" y="2362200"/>
          <p14:tracePt t="2429" x="3117850" y="2362200"/>
          <p14:tracePt t="2445" x="3187700" y="2368550"/>
          <p14:tracePt t="2462" x="3213100" y="2368550"/>
          <p14:tracePt t="2479" x="3257550" y="2374900"/>
          <p14:tracePt t="2495" x="3314700" y="2381250"/>
          <p14:tracePt t="2512" x="3340100" y="2381250"/>
          <p14:tracePt t="2529" x="3384550" y="2387600"/>
          <p14:tracePt t="2545" x="3429000" y="2387600"/>
          <p14:tracePt t="2563" x="3460750" y="2393950"/>
          <p14:tracePt t="2579" x="3479800" y="2393950"/>
          <p14:tracePt t="2595" x="3505200" y="2400300"/>
          <p14:tracePt t="2613" x="3543300" y="2400300"/>
          <p14:tracePt t="2629" x="3556000" y="2400300"/>
          <p14:tracePt t="2646" x="3587750" y="2406650"/>
          <p14:tracePt t="2662" x="3600450" y="2406650"/>
          <p14:tracePt t="2679" x="3632200" y="2413000"/>
          <p14:tracePt t="2695" x="3663950" y="2413000"/>
          <p14:tracePt t="2713" x="3702050" y="2419350"/>
          <p14:tracePt t="2729" x="3727450" y="2419350"/>
          <p14:tracePt t="2746" x="3778250" y="2419350"/>
          <p14:tracePt t="2762" x="3790950" y="2419350"/>
          <p14:tracePt t="2779" x="3841750" y="2425700"/>
          <p14:tracePt t="2796" x="3898900" y="2425700"/>
          <p14:tracePt t="2812" x="3924300" y="2432050"/>
          <p14:tracePt t="2829" x="3962400" y="2438400"/>
          <p14:tracePt t="2845" x="3987800" y="2438400"/>
          <p14:tracePt t="2862" x="4019550" y="2438400"/>
          <p14:tracePt t="2880" x="4032250" y="2438400"/>
          <p14:tracePt t="2896" x="4076700" y="2444750"/>
          <p14:tracePt t="2912" x="4108450" y="2451100"/>
          <p14:tracePt t="2930" x="4210050" y="2470150"/>
          <p14:tracePt t="2945" x="4305300" y="2482850"/>
          <p14:tracePt t="2962" x="4362450" y="2501900"/>
          <p14:tracePt t="2979" x="4470400" y="2520950"/>
          <p14:tracePt t="2995" x="4565650" y="2546350"/>
          <p14:tracePt t="3012" x="4584700" y="2552700"/>
          <p14:tracePt t="3028" x="4616450" y="2559050"/>
          <p14:tracePt t="3045" x="4629150" y="2565400"/>
          <p14:tracePt t="3062" x="4641850" y="2565400"/>
          <p14:tracePt t="3078" x="4648200" y="2565400"/>
          <p14:tracePt t="3095" x="4654550" y="2571750"/>
          <p14:tracePt t="3112" x="4660900" y="2571750"/>
          <p14:tracePt t="3128" x="4673600" y="2578100"/>
          <p14:tracePt t="3162" x="4679950" y="2578100"/>
          <p14:tracePt t="3179" x="4686300" y="2578100"/>
          <p14:tracePt t="3195" x="4692650" y="2584450"/>
          <p14:tracePt t="3212" x="4705350" y="2584450"/>
          <p14:tracePt t="3228" x="4711700" y="2584450"/>
          <p14:tracePt t="3245" x="4718050" y="2590800"/>
          <p14:tracePt t="3262" x="4724400" y="2590800"/>
          <p14:tracePt t="3278" x="4730750" y="2590800"/>
          <p14:tracePt t="3295" x="4730750" y="2597150"/>
          <p14:tracePt t="3328" x="4737100" y="2597150"/>
          <p14:tracePt t="3736" x="4781550" y="2597150"/>
          <p14:tracePt t="3746" x="4832350" y="2590800"/>
          <p14:tracePt t="3756" x="4876800" y="2584450"/>
          <p14:tracePt t="3767" x="4921250" y="2584450"/>
          <p14:tracePt t="3780" x="4946650" y="2578100"/>
          <p14:tracePt t="3812" x="4997450" y="2578100"/>
          <p14:tracePt t="3845" x="5060950" y="2571750"/>
          <p14:tracePt t="3878" x="5124450" y="2565400"/>
          <p14:tracePt t="3895" x="5168900" y="2565400"/>
          <p14:tracePt t="3913" x="5194300" y="2565400"/>
          <p14:tracePt t="3928" x="5251450" y="2565400"/>
          <p14:tracePt t="3945" x="5327650" y="2565400"/>
          <p14:tracePt t="3962" x="5359400" y="2565400"/>
          <p14:tracePt t="3978" x="5416550" y="2565400"/>
          <p14:tracePt t="3995" x="5461000" y="2565400"/>
          <p14:tracePt t="4012" x="5492750" y="2565400"/>
          <p14:tracePt t="4029" x="5562600" y="2565400"/>
          <p14:tracePt t="4045" x="5638800" y="2565400"/>
          <p14:tracePt t="4062" x="5670550" y="2565400"/>
          <p14:tracePt t="4078" x="5746750" y="2565400"/>
          <p14:tracePt t="4095" x="5822950" y="2559050"/>
          <p14:tracePt t="4112" x="5867400" y="2559050"/>
          <p14:tracePt t="4129" x="5924550" y="2552700"/>
          <p14:tracePt t="4145" x="5956300" y="2552700"/>
          <p14:tracePt t="4162" x="5981700" y="2552700"/>
          <p14:tracePt t="4178" x="6013450" y="2552700"/>
          <p14:tracePt t="4196" x="6045200" y="2552700"/>
          <p14:tracePt t="4212" x="6064250" y="2552700"/>
          <p14:tracePt t="4228" x="6096000" y="2552700"/>
          <p14:tracePt t="4245" x="6127750" y="2552700"/>
          <p14:tracePt t="4262" x="6134100" y="2552700"/>
          <p14:tracePt t="4278" x="6153150" y="2552700"/>
          <p14:tracePt t="4295" x="6165850" y="2552700"/>
          <p14:tracePt t="4312" x="6172200" y="2552700"/>
          <p14:tracePt t="4328" x="6184900" y="2552700"/>
          <p14:tracePt t="4345" x="6191250" y="2552700"/>
          <p14:tracePt t="4362" x="6197600" y="2552700"/>
          <p14:tracePt t="4395" x="6203950" y="2552700"/>
          <p14:tracePt t="4482" x="6191250" y="2552700"/>
          <p14:tracePt t="4497" x="6178550" y="2552700"/>
          <p14:tracePt t="4507" x="6172200" y="2552700"/>
          <p14:tracePt t="4517" x="6153150" y="2552700"/>
          <p14:tracePt t="4528" x="6134100" y="2552700"/>
          <p14:tracePt t="4546" x="6102350" y="2552700"/>
          <p14:tracePt t="4562" x="6070600" y="2552700"/>
          <p14:tracePt t="4578" x="5962650" y="2552700"/>
          <p14:tracePt t="4596" x="5842000" y="2565400"/>
          <p14:tracePt t="4612" x="5797550" y="2571750"/>
          <p14:tracePt t="4628" x="5746750" y="2578100"/>
          <p14:tracePt t="4646" x="5721350" y="2584450"/>
          <p14:tracePt t="4662" x="5715000" y="2584450"/>
          <p14:tracePt t="4678" x="5695950" y="2584450"/>
          <p14:tracePt t="4695" x="5683250" y="2590800"/>
          <p14:tracePt t="4712" x="5670550" y="2597150"/>
          <p14:tracePt t="4728" x="5657850" y="2597150"/>
          <p14:tracePt t="4745" x="5651500" y="2603500"/>
          <p14:tracePt t="4762" x="5645150" y="2603500"/>
          <p14:tracePt t="4878" x="5651500" y="2603500"/>
          <p14:tracePt t="4887" x="5657850" y="2603500"/>
          <p14:tracePt t="4902" x="5670550" y="2603500"/>
          <p14:tracePt t="4912" x="5676900" y="2603500"/>
          <p14:tracePt t="4928" x="5715000" y="2603500"/>
          <p14:tracePt t="4946" x="5765800" y="2603500"/>
          <p14:tracePt t="4962" x="5803900" y="2603500"/>
          <p14:tracePt t="4979" x="5867400" y="2597150"/>
          <p14:tracePt t="4995" x="5911850" y="2590800"/>
          <p14:tracePt t="5012" x="5975350" y="2590800"/>
          <p14:tracePt t="5028" x="6032500" y="2590800"/>
          <p14:tracePt t="5045" x="6064250" y="2590800"/>
          <p14:tracePt t="5062" x="6115050" y="2584450"/>
          <p14:tracePt t="5078" x="6159500" y="2584450"/>
          <p14:tracePt t="5095" x="6178550" y="2584450"/>
          <p14:tracePt t="5099" x="6197600" y="2584450"/>
          <p14:tracePt t="5112" x="6216650" y="2578100"/>
          <p14:tracePt t="5128" x="6248400" y="2578100"/>
          <p14:tracePt t="5146" x="6273800" y="2578100"/>
          <p14:tracePt t="5162" x="6286500" y="2578100"/>
          <p14:tracePt t="5179" x="6305550" y="2578100"/>
          <p14:tracePt t="5196" x="6311900" y="2578100"/>
          <p14:tracePt t="5212" x="6324600" y="2578100"/>
          <p14:tracePt t="5229" x="6330950" y="2578100"/>
          <p14:tracePt t="5246" x="6337300" y="2578100"/>
          <p14:tracePt t="5278" x="6343650" y="2578100"/>
          <p14:tracePt t="5328" x="6350000" y="257810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2573-00ED-4890-91D1-76DF7C718DAF}"/>
              </a:ext>
            </a:extLst>
          </p:cNvPr>
          <p:cNvSpPr>
            <a:spLocks noGrp="1"/>
          </p:cNvSpPr>
          <p:nvPr>
            <p:ph type="title"/>
          </p:nvPr>
        </p:nvSpPr>
        <p:spPr>
          <a:xfrm>
            <a:off x="609600" y="733363"/>
            <a:ext cx="10972800" cy="1069848"/>
          </a:xfrm>
        </p:spPr>
        <p:txBody>
          <a:bodyPr/>
          <a:lstStyle/>
          <a:p>
            <a:r>
              <a:rPr lang="en-IN" dirty="0"/>
              <a:t>Design of Greedy Allocation</a:t>
            </a:r>
          </a:p>
        </p:txBody>
      </p:sp>
      <p:sp>
        <p:nvSpPr>
          <p:cNvPr id="3" name="Rectangle 2">
            <a:extLst>
              <a:ext uri="{FF2B5EF4-FFF2-40B4-BE49-F238E27FC236}">
                <a16:creationId xmlns:a16="http://schemas.microsoft.com/office/drawing/2014/main" id="{4EA19610-486E-4131-B030-D8D27537225E}"/>
              </a:ext>
            </a:extLst>
          </p:cNvPr>
          <p:cNvSpPr/>
          <p:nvPr/>
        </p:nvSpPr>
        <p:spPr>
          <a:xfrm>
            <a:off x="3148081" y="1997275"/>
            <a:ext cx="5895833" cy="1013346"/>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Sort underlying leaf switches in order of communication ratio</a:t>
            </a:r>
            <a:r>
              <a:rPr lang="en-IN" sz="2400" dirty="0"/>
              <a:t>n</a:t>
            </a:r>
          </a:p>
        </p:txBody>
      </p:sp>
      <p:sp>
        <p:nvSpPr>
          <p:cNvPr id="11" name="Rectangle 10">
            <a:extLst>
              <a:ext uri="{FF2B5EF4-FFF2-40B4-BE49-F238E27FC236}">
                <a16:creationId xmlns:a16="http://schemas.microsoft.com/office/drawing/2014/main" id="{E5C7C0DD-8688-4721-9794-0851973755B0}"/>
              </a:ext>
            </a:extLst>
          </p:cNvPr>
          <p:cNvSpPr/>
          <p:nvPr/>
        </p:nvSpPr>
        <p:spPr>
          <a:xfrm>
            <a:off x="1215786" y="4220570"/>
            <a:ext cx="3864592" cy="856397"/>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Switches sorted in increasing order</a:t>
            </a:r>
          </a:p>
        </p:txBody>
      </p:sp>
      <p:sp>
        <p:nvSpPr>
          <p:cNvPr id="12" name="Rectangle 11">
            <a:extLst>
              <a:ext uri="{FF2B5EF4-FFF2-40B4-BE49-F238E27FC236}">
                <a16:creationId xmlns:a16="http://schemas.microsoft.com/office/drawing/2014/main" id="{56D436D8-BD38-43FB-AF04-333FE845F107}"/>
              </a:ext>
            </a:extLst>
          </p:cNvPr>
          <p:cNvSpPr/>
          <p:nvPr/>
        </p:nvSpPr>
        <p:spPr>
          <a:xfrm>
            <a:off x="7100322" y="4220570"/>
            <a:ext cx="3864592" cy="856397"/>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Switches sorted in decreasing order</a:t>
            </a:r>
          </a:p>
        </p:txBody>
      </p:sp>
      <p:sp>
        <p:nvSpPr>
          <p:cNvPr id="17" name="TextBox 16">
            <a:extLst>
              <a:ext uri="{FF2B5EF4-FFF2-40B4-BE49-F238E27FC236}">
                <a16:creationId xmlns:a16="http://schemas.microsoft.com/office/drawing/2014/main" id="{1D0C7C81-D2C1-47D2-A8E4-392E2C680489}"/>
              </a:ext>
            </a:extLst>
          </p:cNvPr>
          <p:cNvSpPr txBox="1"/>
          <p:nvPr/>
        </p:nvSpPr>
        <p:spPr>
          <a:xfrm>
            <a:off x="3148080" y="3277179"/>
            <a:ext cx="2947918" cy="369332"/>
          </a:xfrm>
          <a:prstGeom prst="rect">
            <a:avLst/>
          </a:prstGeom>
          <a:noFill/>
        </p:spPr>
        <p:txBody>
          <a:bodyPr wrap="square" rtlCol="0">
            <a:spAutoFit/>
          </a:bodyPr>
          <a:lstStyle/>
          <a:p>
            <a:pPr algn="ctr"/>
            <a:r>
              <a:rPr lang="en-IN" b="1" dirty="0"/>
              <a:t>Communication-intensive</a:t>
            </a:r>
          </a:p>
        </p:txBody>
      </p:sp>
      <p:cxnSp>
        <p:nvCxnSpPr>
          <p:cNvPr id="21" name="Connector: Elbow 20">
            <a:extLst>
              <a:ext uri="{FF2B5EF4-FFF2-40B4-BE49-F238E27FC236}">
                <a16:creationId xmlns:a16="http://schemas.microsoft.com/office/drawing/2014/main" id="{8B95E39C-6155-4085-9102-73817BEA4F4A}"/>
              </a:ext>
            </a:extLst>
          </p:cNvPr>
          <p:cNvCxnSpPr>
            <a:cxnSpLocks/>
          </p:cNvCxnSpPr>
          <p:nvPr/>
        </p:nvCxnSpPr>
        <p:spPr>
          <a:xfrm rot="5400000">
            <a:off x="4017064" y="2141637"/>
            <a:ext cx="1187355" cy="294791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971E038-8D4F-4DB3-831B-BB4C64340C47}"/>
              </a:ext>
            </a:extLst>
          </p:cNvPr>
          <p:cNvCxnSpPr>
            <a:cxnSpLocks/>
          </p:cNvCxnSpPr>
          <p:nvPr/>
        </p:nvCxnSpPr>
        <p:spPr>
          <a:xfrm rot="16200000" flipH="1">
            <a:off x="6959334" y="2147286"/>
            <a:ext cx="1209949" cy="293662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0403F3-9FF2-481C-BAEB-EA17347814A5}"/>
              </a:ext>
            </a:extLst>
          </p:cNvPr>
          <p:cNvSpPr txBox="1"/>
          <p:nvPr/>
        </p:nvSpPr>
        <p:spPr>
          <a:xfrm>
            <a:off x="6095996" y="3277179"/>
            <a:ext cx="2947918" cy="369332"/>
          </a:xfrm>
          <a:prstGeom prst="rect">
            <a:avLst/>
          </a:prstGeom>
          <a:noFill/>
        </p:spPr>
        <p:txBody>
          <a:bodyPr wrap="square" rtlCol="0">
            <a:spAutoFit/>
          </a:bodyPr>
          <a:lstStyle/>
          <a:p>
            <a:pPr algn="ctr"/>
            <a:r>
              <a:rPr lang="en-IN" b="1" dirty="0"/>
              <a:t>Compute-intensive</a:t>
            </a:r>
          </a:p>
        </p:txBody>
      </p:sp>
      <p:cxnSp>
        <p:nvCxnSpPr>
          <p:cNvPr id="31" name="Connector: Elbow 30">
            <a:extLst>
              <a:ext uri="{FF2B5EF4-FFF2-40B4-BE49-F238E27FC236}">
                <a16:creationId xmlns:a16="http://schemas.microsoft.com/office/drawing/2014/main" id="{5289C641-B6C4-49DE-B92C-70650A27D776}"/>
              </a:ext>
            </a:extLst>
          </p:cNvPr>
          <p:cNvCxnSpPr>
            <a:cxnSpLocks/>
          </p:cNvCxnSpPr>
          <p:nvPr/>
        </p:nvCxnSpPr>
        <p:spPr>
          <a:xfrm rot="16200000" flipH="1">
            <a:off x="4300460" y="3924588"/>
            <a:ext cx="643160" cy="294791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4D519E6-7001-4DA5-9741-5A5C619B0B3A}"/>
              </a:ext>
            </a:extLst>
          </p:cNvPr>
          <p:cNvCxnSpPr>
            <a:cxnSpLocks/>
          </p:cNvCxnSpPr>
          <p:nvPr/>
        </p:nvCxnSpPr>
        <p:spPr>
          <a:xfrm rot="5400000">
            <a:off x="7249875" y="3924589"/>
            <a:ext cx="617570" cy="294791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0F28E2E-8683-4198-A461-E2D8A0DB6239}"/>
              </a:ext>
            </a:extLst>
          </p:cNvPr>
          <p:cNvSpPr/>
          <p:nvPr/>
        </p:nvSpPr>
        <p:spPr>
          <a:xfrm>
            <a:off x="3148081" y="5707332"/>
            <a:ext cx="5895833" cy="1013346"/>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Requested number of nodes allocated from switches in sorted order</a:t>
            </a:r>
          </a:p>
        </p:txBody>
      </p:sp>
      <p:sp>
        <p:nvSpPr>
          <p:cNvPr id="16" name="TextBox 15">
            <a:extLst>
              <a:ext uri="{FF2B5EF4-FFF2-40B4-BE49-F238E27FC236}">
                <a16:creationId xmlns:a16="http://schemas.microsoft.com/office/drawing/2014/main" id="{8F91FE73-D336-4608-BE0C-158836FF17C2}"/>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5" name="Audio 4">
            <a:hlinkClick r:id="" action="ppaction://media"/>
            <a:extLst>
              <a:ext uri="{FF2B5EF4-FFF2-40B4-BE49-F238E27FC236}">
                <a16:creationId xmlns:a16="http://schemas.microsoft.com/office/drawing/2014/main" id="{5239DE2B-B9EC-4381-B4F9-C1321AC4F27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77308" y="7114858"/>
            <a:ext cx="487362" cy="487362"/>
          </a:xfrm>
          <a:prstGeom prst="rect">
            <a:avLst/>
          </a:prstGeom>
        </p:spPr>
      </p:pic>
    </p:spTree>
    <p:custDataLst>
      <p:tags r:id="rId1"/>
    </p:custDataLst>
    <p:extLst>
      <p:ext uri="{BB962C8B-B14F-4D97-AF65-F5344CB8AC3E}">
        <p14:creationId xmlns:p14="http://schemas.microsoft.com/office/powerpoint/2010/main" val="1639518518"/>
      </p:ext>
    </p:extLst>
  </p:cSld>
  <p:clrMapOvr>
    <a:masterClrMapping/>
  </p:clrMapOvr>
  <mc:AlternateContent xmlns:mc="http://schemas.openxmlformats.org/markup-compatibility/2006" xmlns:p14="http://schemas.microsoft.com/office/powerpoint/2010/main">
    <mc:Choice Requires="p14">
      <p:transition p14:dur="0" advTm="47065"/>
    </mc:Choice>
    <mc:Fallback xmlns="">
      <p:transition advTm="47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
                </p:tgtEl>
              </p:cMediaNode>
            </p:audio>
          </p:childTnLst>
        </p:cTn>
      </p:par>
    </p:tnLst>
    <p:bldLst>
      <p:bldP spid="3" grpId="0" animBg="1"/>
      <p:bldP spid="11" grpId="0" animBg="1"/>
      <p:bldP spid="12" grpId="0" animBg="1"/>
      <p:bldP spid="17" grpId="0"/>
      <p:bldP spid="29" grpId="0"/>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3E6FC-D5A0-45A9-AB74-3DBDF33C8C46}"/>
              </a:ext>
            </a:extLst>
          </p:cNvPr>
          <p:cNvSpPr>
            <a:spLocks noGrp="1"/>
          </p:cNvSpPr>
          <p:nvPr>
            <p:ph type="title"/>
          </p:nvPr>
        </p:nvSpPr>
        <p:spPr/>
        <p:txBody>
          <a:bodyPr/>
          <a:lstStyle/>
          <a:p>
            <a:r>
              <a:rPr lang="en-IN" dirty="0"/>
              <a:t>Balanced Allocation</a:t>
            </a:r>
          </a:p>
        </p:txBody>
      </p:sp>
      <p:sp>
        <p:nvSpPr>
          <p:cNvPr id="3" name="Content Placeholder 2">
            <a:extLst>
              <a:ext uri="{FF2B5EF4-FFF2-40B4-BE49-F238E27FC236}">
                <a16:creationId xmlns:a16="http://schemas.microsoft.com/office/drawing/2014/main" id="{B874A7D4-6368-42E7-B778-24A8F15B0231}"/>
              </a:ext>
            </a:extLst>
          </p:cNvPr>
          <p:cNvSpPr>
            <a:spLocks noGrp="1"/>
          </p:cNvSpPr>
          <p:nvPr>
            <p:ph idx="1"/>
          </p:nvPr>
        </p:nvSpPr>
        <p:spPr/>
        <p:txBody>
          <a:bodyPr/>
          <a:lstStyle/>
          <a:p>
            <a:r>
              <a:rPr lang="en-IN" dirty="0"/>
              <a:t>Aims at allocating nodes in powers of two to minimize inter-switch communication</a:t>
            </a:r>
          </a:p>
          <a:p>
            <a:endParaRPr lang="en-IN" dirty="0"/>
          </a:p>
          <a:p>
            <a:endParaRPr lang="en-IN" dirty="0"/>
          </a:p>
          <a:p>
            <a:endParaRPr lang="en-IN" dirty="0"/>
          </a:p>
          <a:p>
            <a:endParaRPr lang="en-IN" dirty="0"/>
          </a:p>
        </p:txBody>
      </p:sp>
      <p:grpSp>
        <p:nvGrpSpPr>
          <p:cNvPr id="95" name="Group 94">
            <a:extLst>
              <a:ext uri="{FF2B5EF4-FFF2-40B4-BE49-F238E27FC236}">
                <a16:creationId xmlns:a16="http://schemas.microsoft.com/office/drawing/2014/main" id="{9C9E4DD1-1B54-466C-96ED-3686252BD799}"/>
              </a:ext>
            </a:extLst>
          </p:cNvPr>
          <p:cNvGrpSpPr/>
          <p:nvPr/>
        </p:nvGrpSpPr>
        <p:grpSpPr>
          <a:xfrm>
            <a:off x="138545" y="3448829"/>
            <a:ext cx="5757142" cy="2059679"/>
            <a:chOff x="138545" y="3448829"/>
            <a:chExt cx="5757142" cy="2059679"/>
          </a:xfrm>
        </p:grpSpPr>
        <p:grpSp>
          <p:nvGrpSpPr>
            <p:cNvPr id="36" name="Group 35">
              <a:extLst>
                <a:ext uri="{FF2B5EF4-FFF2-40B4-BE49-F238E27FC236}">
                  <a16:creationId xmlns:a16="http://schemas.microsoft.com/office/drawing/2014/main" id="{A30E0710-C3B7-4C87-8BDE-B403B6518145}"/>
                </a:ext>
              </a:extLst>
            </p:cNvPr>
            <p:cNvGrpSpPr/>
            <p:nvPr/>
          </p:nvGrpSpPr>
          <p:grpSpPr>
            <a:xfrm>
              <a:off x="1122218" y="3448829"/>
              <a:ext cx="4765964" cy="410325"/>
              <a:chOff x="1122218" y="3574473"/>
              <a:chExt cx="3851565" cy="360218"/>
            </a:xfrm>
          </p:grpSpPr>
          <p:grpSp>
            <p:nvGrpSpPr>
              <p:cNvPr id="12" name="Group 11">
                <a:extLst>
                  <a:ext uri="{FF2B5EF4-FFF2-40B4-BE49-F238E27FC236}">
                    <a16:creationId xmlns:a16="http://schemas.microsoft.com/office/drawing/2014/main" id="{AFBBCABB-D110-427A-B15D-7084D053036F}"/>
                  </a:ext>
                </a:extLst>
              </p:cNvPr>
              <p:cNvGrpSpPr/>
              <p:nvPr/>
            </p:nvGrpSpPr>
            <p:grpSpPr>
              <a:xfrm>
                <a:off x="1122218" y="3574473"/>
                <a:ext cx="3851565" cy="360218"/>
                <a:chOff x="1122218" y="3574473"/>
                <a:chExt cx="3851565" cy="360218"/>
              </a:xfrm>
            </p:grpSpPr>
            <p:sp>
              <p:nvSpPr>
                <p:cNvPr id="4" name="Oval 3">
                  <a:extLst>
                    <a:ext uri="{FF2B5EF4-FFF2-40B4-BE49-F238E27FC236}">
                      <a16:creationId xmlns:a16="http://schemas.microsoft.com/office/drawing/2014/main" id="{7FB1EA66-3319-4B49-8085-B6807B8AEBC8}"/>
                    </a:ext>
                  </a:extLst>
                </p:cNvPr>
                <p:cNvSpPr/>
                <p:nvPr/>
              </p:nvSpPr>
              <p:spPr>
                <a:xfrm>
                  <a:off x="1122218"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Oval 4">
                  <a:extLst>
                    <a:ext uri="{FF2B5EF4-FFF2-40B4-BE49-F238E27FC236}">
                      <a16:creationId xmlns:a16="http://schemas.microsoft.com/office/drawing/2014/main" id="{118D4BA0-8BD5-4ADD-8DF7-1A81DC21882E}"/>
                    </a:ext>
                  </a:extLst>
                </p:cNvPr>
                <p:cNvSpPr/>
                <p:nvPr/>
              </p:nvSpPr>
              <p:spPr>
                <a:xfrm>
                  <a:off x="1620981"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Oval 5">
                  <a:extLst>
                    <a:ext uri="{FF2B5EF4-FFF2-40B4-BE49-F238E27FC236}">
                      <a16:creationId xmlns:a16="http://schemas.microsoft.com/office/drawing/2014/main" id="{DBD2AC19-AD5D-41AB-A8E5-DADCDA48FE15}"/>
                    </a:ext>
                  </a:extLst>
                </p:cNvPr>
                <p:cNvSpPr/>
                <p:nvPr/>
              </p:nvSpPr>
              <p:spPr>
                <a:xfrm>
                  <a:off x="2119745"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7" name="Oval 6">
                  <a:extLst>
                    <a:ext uri="{FF2B5EF4-FFF2-40B4-BE49-F238E27FC236}">
                      <a16:creationId xmlns:a16="http://schemas.microsoft.com/office/drawing/2014/main" id="{8A439CA0-736B-48E3-8487-F3C2AA584EF0}"/>
                    </a:ext>
                  </a:extLst>
                </p:cNvPr>
                <p:cNvSpPr/>
                <p:nvPr/>
              </p:nvSpPr>
              <p:spPr>
                <a:xfrm>
                  <a:off x="3117273"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8" name="Oval 7">
                  <a:extLst>
                    <a:ext uri="{FF2B5EF4-FFF2-40B4-BE49-F238E27FC236}">
                      <a16:creationId xmlns:a16="http://schemas.microsoft.com/office/drawing/2014/main" id="{BE9ABE67-5D9C-4DCF-A2A5-33EB0999DF3C}"/>
                    </a:ext>
                  </a:extLst>
                </p:cNvPr>
                <p:cNvSpPr/>
                <p:nvPr/>
              </p:nvSpPr>
              <p:spPr>
                <a:xfrm>
                  <a:off x="2618509"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9" name="Oval 8">
                  <a:extLst>
                    <a:ext uri="{FF2B5EF4-FFF2-40B4-BE49-F238E27FC236}">
                      <a16:creationId xmlns:a16="http://schemas.microsoft.com/office/drawing/2014/main" id="{843D7BFD-8071-401F-95B4-3807D0A43510}"/>
                    </a:ext>
                  </a:extLst>
                </p:cNvPr>
                <p:cNvSpPr/>
                <p:nvPr/>
              </p:nvSpPr>
              <p:spPr>
                <a:xfrm>
                  <a:off x="3616037"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0" name="Oval 9">
                  <a:extLst>
                    <a:ext uri="{FF2B5EF4-FFF2-40B4-BE49-F238E27FC236}">
                      <a16:creationId xmlns:a16="http://schemas.microsoft.com/office/drawing/2014/main" id="{B1DC5F8D-E24D-4788-AF80-230AA5EB5C5C}"/>
                    </a:ext>
                  </a:extLst>
                </p:cNvPr>
                <p:cNvSpPr/>
                <p:nvPr/>
              </p:nvSpPr>
              <p:spPr>
                <a:xfrm>
                  <a:off x="4114801"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id="{7D40D005-BEA6-495A-AF15-FEADCACF469A}"/>
                    </a:ext>
                  </a:extLst>
                </p:cNvPr>
                <p:cNvSpPr/>
                <p:nvPr/>
              </p:nvSpPr>
              <p:spPr>
                <a:xfrm>
                  <a:off x="4613565"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grpSp>
          <p:cxnSp>
            <p:nvCxnSpPr>
              <p:cNvPr id="20" name="Straight Arrow Connector 19">
                <a:extLst>
                  <a:ext uri="{FF2B5EF4-FFF2-40B4-BE49-F238E27FC236}">
                    <a16:creationId xmlns:a16="http://schemas.microsoft.com/office/drawing/2014/main" id="{D9B1F195-86FD-4515-B4BF-92F578CB01E7}"/>
                  </a:ext>
                </a:extLst>
              </p:cNvPr>
              <p:cNvCxnSpPr>
                <a:stCxn id="4" idx="4"/>
                <a:endCxn id="5" idx="4"/>
              </p:cNvCxnSpPr>
              <p:nvPr/>
            </p:nvCxnSpPr>
            <p:spPr>
              <a:xfrm>
                <a:off x="1302327" y="3934691"/>
                <a:ext cx="498763"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0C0F29-97B3-422B-9E99-D5A5139A046A}"/>
                  </a:ext>
                </a:extLst>
              </p:cNvPr>
              <p:cNvCxnSpPr>
                <a:stCxn id="6" idx="4"/>
                <a:endCxn id="8" idx="4"/>
              </p:cNvCxnSpPr>
              <p:nvPr/>
            </p:nvCxnSpPr>
            <p:spPr>
              <a:xfrm>
                <a:off x="2299854" y="3934691"/>
                <a:ext cx="498764"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24EB49-1C79-42C8-9980-9DB096DB3FCC}"/>
                  </a:ext>
                </a:extLst>
              </p:cNvPr>
              <p:cNvCxnSpPr>
                <a:stCxn id="7" idx="4"/>
                <a:endCxn id="9" idx="4"/>
              </p:cNvCxnSpPr>
              <p:nvPr/>
            </p:nvCxnSpPr>
            <p:spPr>
              <a:xfrm>
                <a:off x="3297382" y="3934691"/>
                <a:ext cx="498764"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0E6AEA3-1ACE-409C-A000-528925B3FA3C}"/>
                  </a:ext>
                </a:extLst>
              </p:cNvPr>
              <p:cNvCxnSpPr>
                <a:stCxn id="10" idx="4"/>
                <a:endCxn id="11" idx="4"/>
              </p:cNvCxnSpPr>
              <p:nvPr/>
            </p:nvCxnSpPr>
            <p:spPr>
              <a:xfrm>
                <a:off x="4294910" y="3934691"/>
                <a:ext cx="498764"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91F2E6D-155A-41B0-B5DC-EF20EE55A612}"/>
                </a:ext>
              </a:extLst>
            </p:cNvPr>
            <p:cNvGrpSpPr/>
            <p:nvPr/>
          </p:nvGrpSpPr>
          <p:grpSpPr>
            <a:xfrm>
              <a:off x="1122218" y="4253693"/>
              <a:ext cx="4765964" cy="410326"/>
              <a:chOff x="1122218" y="4114800"/>
              <a:chExt cx="3851565" cy="366568"/>
            </a:xfrm>
          </p:grpSpPr>
          <p:grpSp>
            <p:nvGrpSpPr>
              <p:cNvPr id="27" name="Group 26">
                <a:extLst>
                  <a:ext uri="{FF2B5EF4-FFF2-40B4-BE49-F238E27FC236}">
                    <a16:creationId xmlns:a16="http://schemas.microsoft.com/office/drawing/2014/main" id="{01963ECE-1EFF-4205-AEF8-A1B4485F1705}"/>
                  </a:ext>
                </a:extLst>
              </p:cNvPr>
              <p:cNvGrpSpPr/>
              <p:nvPr/>
            </p:nvGrpSpPr>
            <p:grpSpPr>
              <a:xfrm>
                <a:off x="1122218" y="4114800"/>
                <a:ext cx="3851565" cy="360218"/>
                <a:chOff x="1122218" y="3574473"/>
                <a:chExt cx="3851565" cy="360218"/>
              </a:xfrm>
            </p:grpSpPr>
            <p:sp>
              <p:nvSpPr>
                <p:cNvPr id="28" name="Oval 27">
                  <a:extLst>
                    <a:ext uri="{FF2B5EF4-FFF2-40B4-BE49-F238E27FC236}">
                      <a16:creationId xmlns:a16="http://schemas.microsoft.com/office/drawing/2014/main" id="{84BE09C5-15DF-493E-BE3A-3BAAACC34337}"/>
                    </a:ext>
                  </a:extLst>
                </p:cNvPr>
                <p:cNvSpPr/>
                <p:nvPr/>
              </p:nvSpPr>
              <p:spPr>
                <a:xfrm>
                  <a:off x="1122218"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29" name="Oval 28">
                  <a:extLst>
                    <a:ext uri="{FF2B5EF4-FFF2-40B4-BE49-F238E27FC236}">
                      <a16:creationId xmlns:a16="http://schemas.microsoft.com/office/drawing/2014/main" id="{5F165264-7CC1-478F-95A4-F9F82F8BFCE1}"/>
                    </a:ext>
                  </a:extLst>
                </p:cNvPr>
                <p:cNvSpPr/>
                <p:nvPr/>
              </p:nvSpPr>
              <p:spPr>
                <a:xfrm>
                  <a:off x="1620981"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0" name="Oval 29">
                  <a:extLst>
                    <a:ext uri="{FF2B5EF4-FFF2-40B4-BE49-F238E27FC236}">
                      <a16:creationId xmlns:a16="http://schemas.microsoft.com/office/drawing/2014/main" id="{3FA4B3A7-FD39-402E-B3E3-EAD7A6EDA85F}"/>
                    </a:ext>
                  </a:extLst>
                </p:cNvPr>
                <p:cNvSpPr/>
                <p:nvPr/>
              </p:nvSpPr>
              <p:spPr>
                <a:xfrm>
                  <a:off x="2119745"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1" name="Oval 30">
                  <a:extLst>
                    <a:ext uri="{FF2B5EF4-FFF2-40B4-BE49-F238E27FC236}">
                      <a16:creationId xmlns:a16="http://schemas.microsoft.com/office/drawing/2014/main" id="{839D4C45-2016-4170-9F2B-B96225A5820D}"/>
                    </a:ext>
                  </a:extLst>
                </p:cNvPr>
                <p:cNvSpPr/>
                <p:nvPr/>
              </p:nvSpPr>
              <p:spPr>
                <a:xfrm>
                  <a:off x="3117273"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32" name="Oval 31">
                  <a:extLst>
                    <a:ext uri="{FF2B5EF4-FFF2-40B4-BE49-F238E27FC236}">
                      <a16:creationId xmlns:a16="http://schemas.microsoft.com/office/drawing/2014/main" id="{1D5D87DF-3769-41D3-9033-F18510BAC54A}"/>
                    </a:ext>
                  </a:extLst>
                </p:cNvPr>
                <p:cNvSpPr/>
                <p:nvPr/>
              </p:nvSpPr>
              <p:spPr>
                <a:xfrm>
                  <a:off x="2618509"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33" name="Oval 32">
                  <a:extLst>
                    <a:ext uri="{FF2B5EF4-FFF2-40B4-BE49-F238E27FC236}">
                      <a16:creationId xmlns:a16="http://schemas.microsoft.com/office/drawing/2014/main" id="{221CA5F9-3D20-4345-8CDF-1FA016FD33EE}"/>
                    </a:ext>
                  </a:extLst>
                </p:cNvPr>
                <p:cNvSpPr/>
                <p:nvPr/>
              </p:nvSpPr>
              <p:spPr>
                <a:xfrm>
                  <a:off x="3616037"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34" name="Oval 33">
                  <a:extLst>
                    <a:ext uri="{FF2B5EF4-FFF2-40B4-BE49-F238E27FC236}">
                      <a16:creationId xmlns:a16="http://schemas.microsoft.com/office/drawing/2014/main" id="{6A51C0CB-EDA1-4CCE-BF3B-865843D59BAA}"/>
                    </a:ext>
                  </a:extLst>
                </p:cNvPr>
                <p:cNvSpPr/>
                <p:nvPr/>
              </p:nvSpPr>
              <p:spPr>
                <a:xfrm>
                  <a:off x="4114801"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35" name="Oval 34">
                  <a:extLst>
                    <a:ext uri="{FF2B5EF4-FFF2-40B4-BE49-F238E27FC236}">
                      <a16:creationId xmlns:a16="http://schemas.microsoft.com/office/drawing/2014/main" id="{7AED42B3-7F61-4BD6-B57F-FFF991D9AF29}"/>
                    </a:ext>
                  </a:extLst>
                </p:cNvPr>
                <p:cNvSpPr/>
                <p:nvPr/>
              </p:nvSpPr>
              <p:spPr>
                <a:xfrm>
                  <a:off x="4613565"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grpSp>
          <p:cxnSp>
            <p:nvCxnSpPr>
              <p:cNvPr id="38" name="Connector: Curved 37">
                <a:extLst>
                  <a:ext uri="{FF2B5EF4-FFF2-40B4-BE49-F238E27FC236}">
                    <a16:creationId xmlns:a16="http://schemas.microsoft.com/office/drawing/2014/main" id="{56B0F83C-2920-4D17-B530-19788CF249DB}"/>
                  </a:ext>
                </a:extLst>
              </p:cNvPr>
              <p:cNvCxnSpPr>
                <a:stCxn id="28" idx="4"/>
                <a:endCxn id="30" idx="4"/>
              </p:cNvCxnSpPr>
              <p:nvPr/>
            </p:nvCxnSpPr>
            <p:spPr>
              <a:xfrm rot="16200000" flipH="1">
                <a:off x="1801090" y="3976254"/>
                <a:ext cx="12700" cy="997527"/>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433D9ECB-76BB-4F0D-868F-0E65F69A25C2}"/>
                  </a:ext>
                </a:extLst>
              </p:cNvPr>
              <p:cNvCxnSpPr>
                <a:stCxn id="29" idx="4"/>
                <a:endCxn id="32" idx="4"/>
              </p:cNvCxnSpPr>
              <p:nvPr/>
            </p:nvCxnSpPr>
            <p:spPr>
              <a:xfrm rot="16200000" flipH="1">
                <a:off x="2299854" y="3976254"/>
                <a:ext cx="12700" cy="997528"/>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249B5473-B05B-443B-ADEB-7A33D908B4B5}"/>
                  </a:ext>
                </a:extLst>
              </p:cNvPr>
              <p:cNvCxnSpPr>
                <a:stCxn id="31" idx="4"/>
                <a:endCxn id="34" idx="4"/>
              </p:cNvCxnSpPr>
              <p:nvPr/>
            </p:nvCxnSpPr>
            <p:spPr>
              <a:xfrm rot="16200000" flipH="1">
                <a:off x="3796146" y="3976254"/>
                <a:ext cx="12700" cy="997528"/>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CB11E5D2-B34F-45EF-86C7-06F479E986DB}"/>
                  </a:ext>
                </a:extLst>
              </p:cNvPr>
              <p:cNvCxnSpPr>
                <a:stCxn id="33" idx="4"/>
                <a:endCxn id="35" idx="4"/>
              </p:cNvCxnSpPr>
              <p:nvPr/>
            </p:nvCxnSpPr>
            <p:spPr>
              <a:xfrm rot="16200000" flipH="1">
                <a:off x="4294910" y="3976254"/>
                <a:ext cx="12700" cy="997528"/>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45E029E3-1D4B-4660-9A17-187485BE79F1}"/>
                </a:ext>
              </a:extLst>
            </p:cNvPr>
            <p:cNvGrpSpPr/>
            <p:nvPr/>
          </p:nvGrpSpPr>
          <p:grpSpPr>
            <a:xfrm>
              <a:off x="1122218" y="5058559"/>
              <a:ext cx="4773469" cy="410325"/>
              <a:chOff x="1114714" y="5126044"/>
              <a:chExt cx="3851565" cy="366569"/>
            </a:xfrm>
          </p:grpSpPr>
          <p:grpSp>
            <p:nvGrpSpPr>
              <p:cNvPr id="45" name="Group 44">
                <a:extLst>
                  <a:ext uri="{FF2B5EF4-FFF2-40B4-BE49-F238E27FC236}">
                    <a16:creationId xmlns:a16="http://schemas.microsoft.com/office/drawing/2014/main" id="{9183B278-EE19-46D3-B57D-D775D42C0D0F}"/>
                  </a:ext>
                </a:extLst>
              </p:cNvPr>
              <p:cNvGrpSpPr/>
              <p:nvPr/>
            </p:nvGrpSpPr>
            <p:grpSpPr>
              <a:xfrm>
                <a:off x="1114714" y="5126044"/>
                <a:ext cx="3851565" cy="360218"/>
                <a:chOff x="1122218" y="3574473"/>
                <a:chExt cx="3851565" cy="360218"/>
              </a:xfrm>
            </p:grpSpPr>
            <p:sp>
              <p:nvSpPr>
                <p:cNvPr id="46" name="Oval 45">
                  <a:extLst>
                    <a:ext uri="{FF2B5EF4-FFF2-40B4-BE49-F238E27FC236}">
                      <a16:creationId xmlns:a16="http://schemas.microsoft.com/office/drawing/2014/main" id="{CC5FEDA2-2E28-4053-9FD1-27A7EC949143}"/>
                    </a:ext>
                  </a:extLst>
                </p:cNvPr>
                <p:cNvSpPr/>
                <p:nvPr/>
              </p:nvSpPr>
              <p:spPr>
                <a:xfrm>
                  <a:off x="1122218"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7" name="Oval 46">
                  <a:extLst>
                    <a:ext uri="{FF2B5EF4-FFF2-40B4-BE49-F238E27FC236}">
                      <a16:creationId xmlns:a16="http://schemas.microsoft.com/office/drawing/2014/main" id="{50A25284-4273-4EAB-A593-E6C2D5F460CF}"/>
                    </a:ext>
                  </a:extLst>
                </p:cNvPr>
                <p:cNvSpPr/>
                <p:nvPr/>
              </p:nvSpPr>
              <p:spPr>
                <a:xfrm>
                  <a:off x="1620981"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8" name="Oval 47">
                  <a:extLst>
                    <a:ext uri="{FF2B5EF4-FFF2-40B4-BE49-F238E27FC236}">
                      <a16:creationId xmlns:a16="http://schemas.microsoft.com/office/drawing/2014/main" id="{827F5366-4643-488C-BAC6-CBCC9F2D6629}"/>
                    </a:ext>
                  </a:extLst>
                </p:cNvPr>
                <p:cNvSpPr/>
                <p:nvPr/>
              </p:nvSpPr>
              <p:spPr>
                <a:xfrm>
                  <a:off x="2119745"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9" name="Oval 48">
                  <a:extLst>
                    <a:ext uri="{FF2B5EF4-FFF2-40B4-BE49-F238E27FC236}">
                      <a16:creationId xmlns:a16="http://schemas.microsoft.com/office/drawing/2014/main" id="{EF799DF7-26F2-4247-862D-FB32B21EC77B}"/>
                    </a:ext>
                  </a:extLst>
                </p:cNvPr>
                <p:cNvSpPr/>
                <p:nvPr/>
              </p:nvSpPr>
              <p:spPr>
                <a:xfrm>
                  <a:off x="3117273"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50" name="Oval 49">
                  <a:extLst>
                    <a:ext uri="{FF2B5EF4-FFF2-40B4-BE49-F238E27FC236}">
                      <a16:creationId xmlns:a16="http://schemas.microsoft.com/office/drawing/2014/main" id="{5A0CB273-DD2F-48FF-84EB-52697362DB51}"/>
                    </a:ext>
                  </a:extLst>
                </p:cNvPr>
                <p:cNvSpPr/>
                <p:nvPr/>
              </p:nvSpPr>
              <p:spPr>
                <a:xfrm>
                  <a:off x="2618509"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51" name="Oval 50">
                  <a:extLst>
                    <a:ext uri="{FF2B5EF4-FFF2-40B4-BE49-F238E27FC236}">
                      <a16:creationId xmlns:a16="http://schemas.microsoft.com/office/drawing/2014/main" id="{9B6B11EE-E491-4931-8F6E-79F133FB568A}"/>
                    </a:ext>
                  </a:extLst>
                </p:cNvPr>
                <p:cNvSpPr/>
                <p:nvPr/>
              </p:nvSpPr>
              <p:spPr>
                <a:xfrm>
                  <a:off x="3616037"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52" name="Oval 51">
                  <a:extLst>
                    <a:ext uri="{FF2B5EF4-FFF2-40B4-BE49-F238E27FC236}">
                      <a16:creationId xmlns:a16="http://schemas.microsoft.com/office/drawing/2014/main" id="{AE02BAB4-6994-4740-BAA7-127CCE0C1D6F}"/>
                    </a:ext>
                  </a:extLst>
                </p:cNvPr>
                <p:cNvSpPr/>
                <p:nvPr/>
              </p:nvSpPr>
              <p:spPr>
                <a:xfrm>
                  <a:off x="4114801"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53" name="Oval 52">
                  <a:extLst>
                    <a:ext uri="{FF2B5EF4-FFF2-40B4-BE49-F238E27FC236}">
                      <a16:creationId xmlns:a16="http://schemas.microsoft.com/office/drawing/2014/main" id="{E58BA86D-7150-410F-BA00-C5DFF5822EDF}"/>
                    </a:ext>
                  </a:extLst>
                </p:cNvPr>
                <p:cNvSpPr/>
                <p:nvPr/>
              </p:nvSpPr>
              <p:spPr>
                <a:xfrm>
                  <a:off x="4613565"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grpSp>
          <p:cxnSp>
            <p:nvCxnSpPr>
              <p:cNvPr id="56" name="Connector: Curved 55">
                <a:extLst>
                  <a:ext uri="{FF2B5EF4-FFF2-40B4-BE49-F238E27FC236}">
                    <a16:creationId xmlns:a16="http://schemas.microsoft.com/office/drawing/2014/main" id="{0D2C5038-C1AF-463C-8BC7-3C85951D92B9}"/>
                  </a:ext>
                </a:extLst>
              </p:cNvPr>
              <p:cNvCxnSpPr>
                <a:cxnSpLocks/>
              </p:cNvCxnSpPr>
              <p:nvPr/>
            </p:nvCxnSpPr>
            <p:spPr>
              <a:xfrm rot="16200000" flipH="1">
                <a:off x="2292351" y="4488735"/>
                <a:ext cx="12700" cy="1995055"/>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C7267F99-8C60-4455-A836-B04310AEB086}"/>
                  </a:ext>
                </a:extLst>
              </p:cNvPr>
              <p:cNvCxnSpPr>
                <a:stCxn id="47" idx="4"/>
                <a:endCxn id="51" idx="4"/>
              </p:cNvCxnSpPr>
              <p:nvPr/>
            </p:nvCxnSpPr>
            <p:spPr>
              <a:xfrm rot="16200000" flipH="1">
                <a:off x="2791114" y="4488734"/>
                <a:ext cx="12700" cy="1995056"/>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04FAEE9A-FAC4-4CE6-8ACE-4C598AD48926}"/>
                  </a:ext>
                </a:extLst>
              </p:cNvPr>
              <p:cNvCxnSpPr>
                <a:stCxn id="48" idx="4"/>
                <a:endCxn id="52" idx="4"/>
              </p:cNvCxnSpPr>
              <p:nvPr/>
            </p:nvCxnSpPr>
            <p:spPr>
              <a:xfrm rot="16200000" flipH="1">
                <a:off x="3289878" y="4488734"/>
                <a:ext cx="12700" cy="1995056"/>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D06AAF36-4733-4B6B-A942-27554C392B82}"/>
                  </a:ext>
                </a:extLst>
              </p:cNvPr>
              <p:cNvCxnSpPr>
                <a:stCxn id="50" idx="4"/>
                <a:endCxn id="53" idx="4"/>
              </p:cNvCxnSpPr>
              <p:nvPr/>
            </p:nvCxnSpPr>
            <p:spPr>
              <a:xfrm rot="16200000" flipH="1">
                <a:off x="3788642" y="4488734"/>
                <a:ext cx="12700" cy="1995056"/>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A86A2071-939E-47B2-9ECC-3DF88902891E}"/>
                </a:ext>
              </a:extLst>
            </p:cNvPr>
            <p:cNvSpPr txBox="1"/>
            <p:nvPr/>
          </p:nvSpPr>
          <p:spPr>
            <a:xfrm>
              <a:off x="138545" y="3489822"/>
              <a:ext cx="812234" cy="369332"/>
            </a:xfrm>
            <a:prstGeom prst="rect">
              <a:avLst/>
            </a:prstGeom>
            <a:noFill/>
          </p:spPr>
          <p:txBody>
            <a:bodyPr wrap="square" rtlCol="0">
              <a:spAutoFit/>
            </a:bodyPr>
            <a:lstStyle/>
            <a:p>
              <a:r>
                <a:rPr lang="en-IN" b="1" dirty="0"/>
                <a:t>STEP 1</a:t>
              </a:r>
            </a:p>
          </p:txBody>
        </p:sp>
        <p:sp>
          <p:nvSpPr>
            <p:cNvPr id="93" name="TextBox 92">
              <a:extLst>
                <a:ext uri="{FF2B5EF4-FFF2-40B4-BE49-F238E27FC236}">
                  <a16:creationId xmlns:a16="http://schemas.microsoft.com/office/drawing/2014/main" id="{E92218FA-2787-442D-A580-C72E3DC71973}"/>
                </a:ext>
              </a:extLst>
            </p:cNvPr>
            <p:cNvSpPr txBox="1"/>
            <p:nvPr/>
          </p:nvSpPr>
          <p:spPr>
            <a:xfrm>
              <a:off x="138545" y="4314499"/>
              <a:ext cx="812234" cy="369332"/>
            </a:xfrm>
            <a:prstGeom prst="rect">
              <a:avLst/>
            </a:prstGeom>
            <a:noFill/>
          </p:spPr>
          <p:txBody>
            <a:bodyPr wrap="square" rtlCol="0">
              <a:spAutoFit/>
            </a:bodyPr>
            <a:lstStyle/>
            <a:p>
              <a:r>
                <a:rPr lang="en-IN" b="1" dirty="0"/>
                <a:t>STEP 2</a:t>
              </a:r>
            </a:p>
          </p:txBody>
        </p:sp>
        <p:sp>
          <p:nvSpPr>
            <p:cNvPr id="94" name="TextBox 93">
              <a:extLst>
                <a:ext uri="{FF2B5EF4-FFF2-40B4-BE49-F238E27FC236}">
                  <a16:creationId xmlns:a16="http://schemas.microsoft.com/office/drawing/2014/main" id="{381AD581-BFF0-44F1-8798-0B5E1BBAA125}"/>
                </a:ext>
              </a:extLst>
            </p:cNvPr>
            <p:cNvSpPr txBox="1"/>
            <p:nvPr/>
          </p:nvSpPr>
          <p:spPr>
            <a:xfrm>
              <a:off x="154016" y="5139176"/>
              <a:ext cx="812234" cy="369332"/>
            </a:xfrm>
            <a:prstGeom prst="rect">
              <a:avLst/>
            </a:prstGeom>
            <a:noFill/>
          </p:spPr>
          <p:txBody>
            <a:bodyPr wrap="square" rtlCol="0">
              <a:spAutoFit/>
            </a:bodyPr>
            <a:lstStyle/>
            <a:p>
              <a:r>
                <a:rPr lang="en-IN" b="1" dirty="0"/>
                <a:t>STEP 3</a:t>
              </a:r>
            </a:p>
          </p:txBody>
        </p:sp>
      </p:grpSp>
      <p:grpSp>
        <p:nvGrpSpPr>
          <p:cNvPr id="96" name="Group 95">
            <a:extLst>
              <a:ext uri="{FF2B5EF4-FFF2-40B4-BE49-F238E27FC236}">
                <a16:creationId xmlns:a16="http://schemas.microsoft.com/office/drawing/2014/main" id="{68F65B83-413F-4623-BCBA-5FB9E1D4E52E}"/>
              </a:ext>
            </a:extLst>
          </p:cNvPr>
          <p:cNvGrpSpPr/>
          <p:nvPr/>
        </p:nvGrpSpPr>
        <p:grpSpPr>
          <a:xfrm>
            <a:off x="6096000" y="3448829"/>
            <a:ext cx="5757142" cy="2059679"/>
            <a:chOff x="138545" y="3448829"/>
            <a:chExt cx="5757142" cy="2059679"/>
          </a:xfrm>
        </p:grpSpPr>
        <p:grpSp>
          <p:nvGrpSpPr>
            <p:cNvPr id="97" name="Group 96">
              <a:extLst>
                <a:ext uri="{FF2B5EF4-FFF2-40B4-BE49-F238E27FC236}">
                  <a16:creationId xmlns:a16="http://schemas.microsoft.com/office/drawing/2014/main" id="{EAEDE802-F167-482A-BA99-79C3CE8D3254}"/>
                </a:ext>
              </a:extLst>
            </p:cNvPr>
            <p:cNvGrpSpPr/>
            <p:nvPr/>
          </p:nvGrpSpPr>
          <p:grpSpPr>
            <a:xfrm>
              <a:off x="1122218" y="3448829"/>
              <a:ext cx="4765964" cy="410325"/>
              <a:chOff x="1122218" y="3574473"/>
              <a:chExt cx="3851565" cy="360218"/>
            </a:xfrm>
          </p:grpSpPr>
          <p:grpSp>
            <p:nvGrpSpPr>
              <p:cNvPr id="129" name="Group 128">
                <a:extLst>
                  <a:ext uri="{FF2B5EF4-FFF2-40B4-BE49-F238E27FC236}">
                    <a16:creationId xmlns:a16="http://schemas.microsoft.com/office/drawing/2014/main" id="{16C408B7-F988-47F6-A773-8A4A34EC906E}"/>
                  </a:ext>
                </a:extLst>
              </p:cNvPr>
              <p:cNvGrpSpPr/>
              <p:nvPr/>
            </p:nvGrpSpPr>
            <p:grpSpPr>
              <a:xfrm>
                <a:off x="1122218" y="3574473"/>
                <a:ext cx="3851565" cy="360218"/>
                <a:chOff x="1122218" y="3574473"/>
                <a:chExt cx="3851565" cy="360218"/>
              </a:xfrm>
            </p:grpSpPr>
            <p:sp>
              <p:nvSpPr>
                <p:cNvPr id="134" name="Oval 133">
                  <a:extLst>
                    <a:ext uri="{FF2B5EF4-FFF2-40B4-BE49-F238E27FC236}">
                      <a16:creationId xmlns:a16="http://schemas.microsoft.com/office/drawing/2014/main" id="{1C5BD96E-E5A8-4769-87A9-5D5E00025471}"/>
                    </a:ext>
                  </a:extLst>
                </p:cNvPr>
                <p:cNvSpPr/>
                <p:nvPr/>
              </p:nvSpPr>
              <p:spPr>
                <a:xfrm>
                  <a:off x="1122218"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135" name="Oval 134">
                  <a:extLst>
                    <a:ext uri="{FF2B5EF4-FFF2-40B4-BE49-F238E27FC236}">
                      <a16:creationId xmlns:a16="http://schemas.microsoft.com/office/drawing/2014/main" id="{EFAE959B-D343-44B6-B440-0BC6EF73D66E}"/>
                    </a:ext>
                  </a:extLst>
                </p:cNvPr>
                <p:cNvSpPr/>
                <p:nvPr/>
              </p:nvSpPr>
              <p:spPr>
                <a:xfrm>
                  <a:off x="1620981"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6" name="Oval 135">
                  <a:extLst>
                    <a:ext uri="{FF2B5EF4-FFF2-40B4-BE49-F238E27FC236}">
                      <a16:creationId xmlns:a16="http://schemas.microsoft.com/office/drawing/2014/main" id="{79E600A3-CA46-494D-9AEA-E156EEF3C494}"/>
                    </a:ext>
                  </a:extLst>
                </p:cNvPr>
                <p:cNvSpPr/>
                <p:nvPr/>
              </p:nvSpPr>
              <p:spPr>
                <a:xfrm>
                  <a:off x="2119745"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7" name="Oval 136">
                  <a:extLst>
                    <a:ext uri="{FF2B5EF4-FFF2-40B4-BE49-F238E27FC236}">
                      <a16:creationId xmlns:a16="http://schemas.microsoft.com/office/drawing/2014/main" id="{6B2A9E99-A3D7-46EB-AFB4-63040BC4500A}"/>
                    </a:ext>
                  </a:extLst>
                </p:cNvPr>
                <p:cNvSpPr/>
                <p:nvPr/>
              </p:nvSpPr>
              <p:spPr>
                <a:xfrm>
                  <a:off x="3117273"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38" name="Oval 137">
                  <a:extLst>
                    <a:ext uri="{FF2B5EF4-FFF2-40B4-BE49-F238E27FC236}">
                      <a16:creationId xmlns:a16="http://schemas.microsoft.com/office/drawing/2014/main" id="{DF78D156-D3B3-4953-8F39-B357D25B79F3}"/>
                    </a:ext>
                  </a:extLst>
                </p:cNvPr>
                <p:cNvSpPr/>
                <p:nvPr/>
              </p:nvSpPr>
              <p:spPr>
                <a:xfrm>
                  <a:off x="2618509" y="3574473"/>
                  <a:ext cx="360218" cy="3602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9" name="Oval 138">
                  <a:extLst>
                    <a:ext uri="{FF2B5EF4-FFF2-40B4-BE49-F238E27FC236}">
                      <a16:creationId xmlns:a16="http://schemas.microsoft.com/office/drawing/2014/main" id="{820FD877-19F0-4DF2-B10F-19C73268F852}"/>
                    </a:ext>
                  </a:extLst>
                </p:cNvPr>
                <p:cNvSpPr/>
                <p:nvPr/>
              </p:nvSpPr>
              <p:spPr>
                <a:xfrm>
                  <a:off x="3616037"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40" name="Oval 139">
                  <a:extLst>
                    <a:ext uri="{FF2B5EF4-FFF2-40B4-BE49-F238E27FC236}">
                      <a16:creationId xmlns:a16="http://schemas.microsoft.com/office/drawing/2014/main" id="{733EE8AA-E4C4-45C7-99A3-74FD350FF6FF}"/>
                    </a:ext>
                  </a:extLst>
                </p:cNvPr>
                <p:cNvSpPr/>
                <p:nvPr/>
              </p:nvSpPr>
              <p:spPr>
                <a:xfrm>
                  <a:off x="4114801"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41" name="Oval 140">
                  <a:extLst>
                    <a:ext uri="{FF2B5EF4-FFF2-40B4-BE49-F238E27FC236}">
                      <a16:creationId xmlns:a16="http://schemas.microsoft.com/office/drawing/2014/main" id="{A97AB917-7852-4586-9F8E-9906717D8F55}"/>
                    </a:ext>
                  </a:extLst>
                </p:cNvPr>
                <p:cNvSpPr/>
                <p:nvPr/>
              </p:nvSpPr>
              <p:spPr>
                <a:xfrm>
                  <a:off x="4613565"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grpSp>
          <p:cxnSp>
            <p:nvCxnSpPr>
              <p:cNvPr id="130" name="Straight Arrow Connector 129">
                <a:extLst>
                  <a:ext uri="{FF2B5EF4-FFF2-40B4-BE49-F238E27FC236}">
                    <a16:creationId xmlns:a16="http://schemas.microsoft.com/office/drawing/2014/main" id="{FC5C0BCE-A4D6-449B-948D-2BCF78407777}"/>
                  </a:ext>
                </a:extLst>
              </p:cNvPr>
              <p:cNvCxnSpPr>
                <a:stCxn id="134" idx="4"/>
                <a:endCxn id="135" idx="4"/>
              </p:cNvCxnSpPr>
              <p:nvPr/>
            </p:nvCxnSpPr>
            <p:spPr>
              <a:xfrm>
                <a:off x="1302327" y="3934691"/>
                <a:ext cx="498763"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A961703-2336-429D-8430-2E41C50D7B56}"/>
                  </a:ext>
                </a:extLst>
              </p:cNvPr>
              <p:cNvCxnSpPr>
                <a:stCxn id="136" idx="4"/>
                <a:endCxn id="138" idx="4"/>
              </p:cNvCxnSpPr>
              <p:nvPr/>
            </p:nvCxnSpPr>
            <p:spPr>
              <a:xfrm>
                <a:off x="2299854" y="3934691"/>
                <a:ext cx="498764"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811EFA6-36D4-4981-BF25-824D24E752C3}"/>
                  </a:ext>
                </a:extLst>
              </p:cNvPr>
              <p:cNvCxnSpPr>
                <a:stCxn id="137" idx="4"/>
                <a:endCxn id="139" idx="4"/>
              </p:cNvCxnSpPr>
              <p:nvPr/>
            </p:nvCxnSpPr>
            <p:spPr>
              <a:xfrm>
                <a:off x="3297382" y="3934691"/>
                <a:ext cx="498764"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F662149E-2E22-49D0-877B-186B21EA347C}"/>
                  </a:ext>
                </a:extLst>
              </p:cNvPr>
              <p:cNvCxnSpPr>
                <a:stCxn id="140" idx="4"/>
                <a:endCxn id="141" idx="4"/>
              </p:cNvCxnSpPr>
              <p:nvPr/>
            </p:nvCxnSpPr>
            <p:spPr>
              <a:xfrm>
                <a:off x="4294910" y="3934691"/>
                <a:ext cx="498764" cy="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ABB78D5C-2DF2-4190-B9AC-5AB932DD0E8F}"/>
                </a:ext>
              </a:extLst>
            </p:cNvPr>
            <p:cNvGrpSpPr/>
            <p:nvPr/>
          </p:nvGrpSpPr>
          <p:grpSpPr>
            <a:xfrm>
              <a:off x="1122218" y="4253693"/>
              <a:ext cx="4765964" cy="410326"/>
              <a:chOff x="1122218" y="4114800"/>
              <a:chExt cx="3851565" cy="366568"/>
            </a:xfrm>
          </p:grpSpPr>
          <p:grpSp>
            <p:nvGrpSpPr>
              <p:cNvPr id="116" name="Group 115">
                <a:extLst>
                  <a:ext uri="{FF2B5EF4-FFF2-40B4-BE49-F238E27FC236}">
                    <a16:creationId xmlns:a16="http://schemas.microsoft.com/office/drawing/2014/main" id="{EEE9A48D-E727-443A-9D0A-589D228C69B5}"/>
                  </a:ext>
                </a:extLst>
              </p:cNvPr>
              <p:cNvGrpSpPr/>
              <p:nvPr/>
            </p:nvGrpSpPr>
            <p:grpSpPr>
              <a:xfrm>
                <a:off x="1122218" y="4114800"/>
                <a:ext cx="3851565" cy="360218"/>
                <a:chOff x="1122218" y="3574473"/>
                <a:chExt cx="3851565" cy="360218"/>
              </a:xfrm>
            </p:grpSpPr>
            <p:sp>
              <p:nvSpPr>
                <p:cNvPr id="121" name="Oval 120">
                  <a:extLst>
                    <a:ext uri="{FF2B5EF4-FFF2-40B4-BE49-F238E27FC236}">
                      <a16:creationId xmlns:a16="http://schemas.microsoft.com/office/drawing/2014/main" id="{0562020D-E191-46C7-9910-8564D19474B1}"/>
                    </a:ext>
                  </a:extLst>
                </p:cNvPr>
                <p:cNvSpPr/>
                <p:nvPr/>
              </p:nvSpPr>
              <p:spPr>
                <a:xfrm>
                  <a:off x="1122218"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122" name="Oval 121">
                  <a:extLst>
                    <a:ext uri="{FF2B5EF4-FFF2-40B4-BE49-F238E27FC236}">
                      <a16:creationId xmlns:a16="http://schemas.microsoft.com/office/drawing/2014/main" id="{6EEEDB48-24B4-4B47-87B8-DD023E2F26F1}"/>
                    </a:ext>
                  </a:extLst>
                </p:cNvPr>
                <p:cNvSpPr/>
                <p:nvPr/>
              </p:nvSpPr>
              <p:spPr>
                <a:xfrm>
                  <a:off x="1620981"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23" name="Oval 122">
                  <a:extLst>
                    <a:ext uri="{FF2B5EF4-FFF2-40B4-BE49-F238E27FC236}">
                      <a16:creationId xmlns:a16="http://schemas.microsoft.com/office/drawing/2014/main" id="{DDD913C5-05AD-4946-B275-0DC444502B6E}"/>
                    </a:ext>
                  </a:extLst>
                </p:cNvPr>
                <p:cNvSpPr/>
                <p:nvPr/>
              </p:nvSpPr>
              <p:spPr>
                <a:xfrm>
                  <a:off x="2119745"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24" name="Oval 123">
                  <a:extLst>
                    <a:ext uri="{FF2B5EF4-FFF2-40B4-BE49-F238E27FC236}">
                      <a16:creationId xmlns:a16="http://schemas.microsoft.com/office/drawing/2014/main" id="{FD6D12D8-BD39-4E1A-868A-48FAF4F06043}"/>
                    </a:ext>
                  </a:extLst>
                </p:cNvPr>
                <p:cNvSpPr/>
                <p:nvPr/>
              </p:nvSpPr>
              <p:spPr>
                <a:xfrm>
                  <a:off x="3117273"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5" name="Oval 124">
                  <a:extLst>
                    <a:ext uri="{FF2B5EF4-FFF2-40B4-BE49-F238E27FC236}">
                      <a16:creationId xmlns:a16="http://schemas.microsoft.com/office/drawing/2014/main" id="{C4597057-36DD-4577-93FF-6A75741909DF}"/>
                    </a:ext>
                  </a:extLst>
                </p:cNvPr>
                <p:cNvSpPr/>
                <p:nvPr/>
              </p:nvSpPr>
              <p:spPr>
                <a:xfrm>
                  <a:off x="2618509" y="3574473"/>
                  <a:ext cx="360218" cy="3602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26" name="Oval 125">
                  <a:extLst>
                    <a:ext uri="{FF2B5EF4-FFF2-40B4-BE49-F238E27FC236}">
                      <a16:creationId xmlns:a16="http://schemas.microsoft.com/office/drawing/2014/main" id="{60F645E7-CC6C-4EC8-AB20-1623112CD340}"/>
                    </a:ext>
                  </a:extLst>
                </p:cNvPr>
                <p:cNvSpPr/>
                <p:nvPr/>
              </p:nvSpPr>
              <p:spPr>
                <a:xfrm>
                  <a:off x="3616037"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7" name="Oval 126">
                  <a:extLst>
                    <a:ext uri="{FF2B5EF4-FFF2-40B4-BE49-F238E27FC236}">
                      <a16:creationId xmlns:a16="http://schemas.microsoft.com/office/drawing/2014/main" id="{CA5DBA9F-6822-4204-ABBB-88FDA6B051BF}"/>
                    </a:ext>
                  </a:extLst>
                </p:cNvPr>
                <p:cNvSpPr/>
                <p:nvPr/>
              </p:nvSpPr>
              <p:spPr>
                <a:xfrm>
                  <a:off x="4114801"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8" name="Oval 127">
                  <a:extLst>
                    <a:ext uri="{FF2B5EF4-FFF2-40B4-BE49-F238E27FC236}">
                      <a16:creationId xmlns:a16="http://schemas.microsoft.com/office/drawing/2014/main" id="{33AAD3E7-6291-4CDE-A511-DED6C35C51AC}"/>
                    </a:ext>
                  </a:extLst>
                </p:cNvPr>
                <p:cNvSpPr/>
                <p:nvPr/>
              </p:nvSpPr>
              <p:spPr>
                <a:xfrm>
                  <a:off x="4613565"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grpSp>
          <p:cxnSp>
            <p:nvCxnSpPr>
              <p:cNvPr id="117" name="Connector: Curved 116">
                <a:extLst>
                  <a:ext uri="{FF2B5EF4-FFF2-40B4-BE49-F238E27FC236}">
                    <a16:creationId xmlns:a16="http://schemas.microsoft.com/office/drawing/2014/main" id="{D831F7F3-F9A4-4DDB-BB2B-665B21320B0D}"/>
                  </a:ext>
                </a:extLst>
              </p:cNvPr>
              <p:cNvCxnSpPr>
                <a:stCxn id="121" idx="4"/>
                <a:endCxn id="123" idx="4"/>
              </p:cNvCxnSpPr>
              <p:nvPr/>
            </p:nvCxnSpPr>
            <p:spPr>
              <a:xfrm rot="16200000" flipH="1">
                <a:off x="1801090" y="3976254"/>
                <a:ext cx="12700" cy="997527"/>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AAAB119E-0FBC-4E6F-B6A0-3D9E27E2DA68}"/>
                  </a:ext>
                </a:extLst>
              </p:cNvPr>
              <p:cNvCxnSpPr>
                <a:stCxn id="122" idx="4"/>
                <a:endCxn id="125" idx="4"/>
              </p:cNvCxnSpPr>
              <p:nvPr/>
            </p:nvCxnSpPr>
            <p:spPr>
              <a:xfrm rot="16200000" flipH="1">
                <a:off x="2299854" y="3976254"/>
                <a:ext cx="12700" cy="997528"/>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612C61D-3DB2-46A7-B5A4-3D36E1D17306}"/>
                  </a:ext>
                </a:extLst>
              </p:cNvPr>
              <p:cNvCxnSpPr>
                <a:stCxn id="124" idx="4"/>
                <a:endCxn id="127" idx="4"/>
              </p:cNvCxnSpPr>
              <p:nvPr/>
            </p:nvCxnSpPr>
            <p:spPr>
              <a:xfrm rot="16200000" flipH="1">
                <a:off x="3796146" y="3976254"/>
                <a:ext cx="12700" cy="997528"/>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Curved 119">
                <a:extLst>
                  <a:ext uri="{FF2B5EF4-FFF2-40B4-BE49-F238E27FC236}">
                    <a16:creationId xmlns:a16="http://schemas.microsoft.com/office/drawing/2014/main" id="{62DD570F-620D-4D0C-94CC-071A4483E56C}"/>
                  </a:ext>
                </a:extLst>
              </p:cNvPr>
              <p:cNvCxnSpPr>
                <a:stCxn id="126" idx="4"/>
                <a:endCxn id="128" idx="4"/>
              </p:cNvCxnSpPr>
              <p:nvPr/>
            </p:nvCxnSpPr>
            <p:spPr>
              <a:xfrm rot="16200000" flipH="1">
                <a:off x="4294910" y="3976254"/>
                <a:ext cx="12700" cy="997528"/>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EB38290-292E-4CAB-BB1D-0F86855BDECE}"/>
                </a:ext>
              </a:extLst>
            </p:cNvPr>
            <p:cNvGrpSpPr/>
            <p:nvPr/>
          </p:nvGrpSpPr>
          <p:grpSpPr>
            <a:xfrm>
              <a:off x="1122218" y="5058559"/>
              <a:ext cx="4773469" cy="410325"/>
              <a:chOff x="1114714" y="5126044"/>
              <a:chExt cx="3851565" cy="366569"/>
            </a:xfrm>
          </p:grpSpPr>
          <p:grpSp>
            <p:nvGrpSpPr>
              <p:cNvPr id="103" name="Group 102">
                <a:extLst>
                  <a:ext uri="{FF2B5EF4-FFF2-40B4-BE49-F238E27FC236}">
                    <a16:creationId xmlns:a16="http://schemas.microsoft.com/office/drawing/2014/main" id="{350B21A9-D1B9-4FD7-9BCF-4402EF13430C}"/>
                  </a:ext>
                </a:extLst>
              </p:cNvPr>
              <p:cNvGrpSpPr/>
              <p:nvPr/>
            </p:nvGrpSpPr>
            <p:grpSpPr>
              <a:xfrm>
                <a:off x="1114714" y="5126044"/>
                <a:ext cx="3851565" cy="360218"/>
                <a:chOff x="1122218" y="3574473"/>
                <a:chExt cx="3851565" cy="360218"/>
              </a:xfrm>
            </p:grpSpPr>
            <p:sp>
              <p:nvSpPr>
                <p:cNvPr id="108" name="Oval 107">
                  <a:extLst>
                    <a:ext uri="{FF2B5EF4-FFF2-40B4-BE49-F238E27FC236}">
                      <a16:creationId xmlns:a16="http://schemas.microsoft.com/office/drawing/2014/main" id="{03FCE25D-FCFC-45B9-AAAC-DB0DF85D2480}"/>
                    </a:ext>
                  </a:extLst>
                </p:cNvPr>
                <p:cNvSpPr/>
                <p:nvPr/>
              </p:nvSpPr>
              <p:spPr>
                <a:xfrm>
                  <a:off x="1122218"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09" name="Oval 108">
                  <a:extLst>
                    <a:ext uri="{FF2B5EF4-FFF2-40B4-BE49-F238E27FC236}">
                      <a16:creationId xmlns:a16="http://schemas.microsoft.com/office/drawing/2014/main" id="{962193AC-8AD4-4C1A-BBFF-F88D10101D60}"/>
                    </a:ext>
                  </a:extLst>
                </p:cNvPr>
                <p:cNvSpPr/>
                <p:nvPr/>
              </p:nvSpPr>
              <p:spPr>
                <a:xfrm>
                  <a:off x="1620981"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10" name="Oval 109">
                  <a:extLst>
                    <a:ext uri="{FF2B5EF4-FFF2-40B4-BE49-F238E27FC236}">
                      <a16:creationId xmlns:a16="http://schemas.microsoft.com/office/drawing/2014/main" id="{AD360FDA-2B2A-4A3C-89E9-64661834A249}"/>
                    </a:ext>
                  </a:extLst>
                </p:cNvPr>
                <p:cNvSpPr/>
                <p:nvPr/>
              </p:nvSpPr>
              <p:spPr>
                <a:xfrm>
                  <a:off x="2119745" y="3574473"/>
                  <a:ext cx="360218" cy="360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11" name="Oval 110">
                  <a:extLst>
                    <a:ext uri="{FF2B5EF4-FFF2-40B4-BE49-F238E27FC236}">
                      <a16:creationId xmlns:a16="http://schemas.microsoft.com/office/drawing/2014/main" id="{84C1F604-009B-4D27-9DFA-C54FCC36D2B3}"/>
                    </a:ext>
                  </a:extLst>
                </p:cNvPr>
                <p:cNvSpPr/>
                <p:nvPr/>
              </p:nvSpPr>
              <p:spPr>
                <a:xfrm>
                  <a:off x="3117273"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12" name="Oval 111">
                  <a:extLst>
                    <a:ext uri="{FF2B5EF4-FFF2-40B4-BE49-F238E27FC236}">
                      <a16:creationId xmlns:a16="http://schemas.microsoft.com/office/drawing/2014/main" id="{1AC84E54-D98E-46BD-9F11-9E4587479080}"/>
                    </a:ext>
                  </a:extLst>
                </p:cNvPr>
                <p:cNvSpPr/>
                <p:nvPr/>
              </p:nvSpPr>
              <p:spPr>
                <a:xfrm>
                  <a:off x="2618509" y="3574473"/>
                  <a:ext cx="360218" cy="3602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13" name="Oval 112">
                  <a:extLst>
                    <a:ext uri="{FF2B5EF4-FFF2-40B4-BE49-F238E27FC236}">
                      <a16:creationId xmlns:a16="http://schemas.microsoft.com/office/drawing/2014/main" id="{AC64780A-ED9D-41E5-836D-D780822066B2}"/>
                    </a:ext>
                  </a:extLst>
                </p:cNvPr>
                <p:cNvSpPr/>
                <p:nvPr/>
              </p:nvSpPr>
              <p:spPr>
                <a:xfrm>
                  <a:off x="3616037"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14" name="Oval 113">
                  <a:extLst>
                    <a:ext uri="{FF2B5EF4-FFF2-40B4-BE49-F238E27FC236}">
                      <a16:creationId xmlns:a16="http://schemas.microsoft.com/office/drawing/2014/main" id="{3247A913-ED49-4E2C-9896-635BD98E515C}"/>
                    </a:ext>
                  </a:extLst>
                </p:cNvPr>
                <p:cNvSpPr/>
                <p:nvPr/>
              </p:nvSpPr>
              <p:spPr>
                <a:xfrm>
                  <a:off x="4114801"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15" name="Oval 114">
                  <a:extLst>
                    <a:ext uri="{FF2B5EF4-FFF2-40B4-BE49-F238E27FC236}">
                      <a16:creationId xmlns:a16="http://schemas.microsoft.com/office/drawing/2014/main" id="{DDC6A8E1-62CA-4E0A-8AEB-B5ACCE0ADF1C}"/>
                    </a:ext>
                  </a:extLst>
                </p:cNvPr>
                <p:cNvSpPr/>
                <p:nvPr/>
              </p:nvSpPr>
              <p:spPr>
                <a:xfrm>
                  <a:off x="4613565" y="3574473"/>
                  <a:ext cx="360218" cy="360218"/>
                </a:xfrm>
                <a:prstGeom prst="ellipse">
                  <a:avLst/>
                </a:prstGeom>
                <a:ln>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grpSp>
          <p:cxnSp>
            <p:nvCxnSpPr>
              <p:cNvPr id="104" name="Connector: Curved 103">
                <a:extLst>
                  <a:ext uri="{FF2B5EF4-FFF2-40B4-BE49-F238E27FC236}">
                    <a16:creationId xmlns:a16="http://schemas.microsoft.com/office/drawing/2014/main" id="{7ADE30D5-B638-4023-862C-D923AE8A13E4}"/>
                  </a:ext>
                </a:extLst>
              </p:cNvPr>
              <p:cNvCxnSpPr>
                <a:cxnSpLocks/>
              </p:cNvCxnSpPr>
              <p:nvPr/>
            </p:nvCxnSpPr>
            <p:spPr>
              <a:xfrm rot="16200000" flipH="1">
                <a:off x="2292351" y="4488735"/>
                <a:ext cx="12700" cy="1995055"/>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Connector: Curved 104">
                <a:extLst>
                  <a:ext uri="{FF2B5EF4-FFF2-40B4-BE49-F238E27FC236}">
                    <a16:creationId xmlns:a16="http://schemas.microsoft.com/office/drawing/2014/main" id="{3386CFB1-8EF5-449C-AA8F-C3FC2D834C27}"/>
                  </a:ext>
                </a:extLst>
              </p:cNvPr>
              <p:cNvCxnSpPr>
                <a:stCxn id="109" idx="4"/>
                <a:endCxn id="113" idx="4"/>
              </p:cNvCxnSpPr>
              <p:nvPr/>
            </p:nvCxnSpPr>
            <p:spPr>
              <a:xfrm rot="16200000" flipH="1">
                <a:off x="2791114" y="4488734"/>
                <a:ext cx="12700" cy="1995056"/>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Connector: Curved 105">
                <a:extLst>
                  <a:ext uri="{FF2B5EF4-FFF2-40B4-BE49-F238E27FC236}">
                    <a16:creationId xmlns:a16="http://schemas.microsoft.com/office/drawing/2014/main" id="{5E0E60F1-A566-4BBC-8AF4-5A831DB9F958}"/>
                  </a:ext>
                </a:extLst>
              </p:cNvPr>
              <p:cNvCxnSpPr>
                <a:stCxn id="110" idx="4"/>
                <a:endCxn id="114" idx="4"/>
              </p:cNvCxnSpPr>
              <p:nvPr/>
            </p:nvCxnSpPr>
            <p:spPr>
              <a:xfrm rot="16200000" flipH="1">
                <a:off x="3289878" y="4488734"/>
                <a:ext cx="12700" cy="1995056"/>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528A4B9C-D559-40B3-A7AB-F651BB419667}"/>
                  </a:ext>
                </a:extLst>
              </p:cNvPr>
              <p:cNvCxnSpPr>
                <a:stCxn id="112" idx="4"/>
                <a:endCxn id="115" idx="4"/>
              </p:cNvCxnSpPr>
              <p:nvPr/>
            </p:nvCxnSpPr>
            <p:spPr>
              <a:xfrm rot="16200000" flipH="1">
                <a:off x="3788642" y="4488734"/>
                <a:ext cx="12700" cy="1995056"/>
              </a:xfrm>
              <a:prstGeom prst="curvedConnector3">
                <a:avLst>
                  <a:gd name="adj1" fmla="val 1800000"/>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A8EE93F8-89F3-44FE-87FC-0AF4ED0C8100}"/>
                </a:ext>
              </a:extLst>
            </p:cNvPr>
            <p:cNvSpPr txBox="1"/>
            <p:nvPr/>
          </p:nvSpPr>
          <p:spPr>
            <a:xfrm>
              <a:off x="138545" y="3489822"/>
              <a:ext cx="812234" cy="369332"/>
            </a:xfrm>
            <a:prstGeom prst="rect">
              <a:avLst/>
            </a:prstGeom>
            <a:noFill/>
          </p:spPr>
          <p:txBody>
            <a:bodyPr wrap="square" rtlCol="0">
              <a:spAutoFit/>
            </a:bodyPr>
            <a:lstStyle/>
            <a:p>
              <a:r>
                <a:rPr lang="en-IN" b="1" dirty="0"/>
                <a:t>STEP 1</a:t>
              </a:r>
            </a:p>
          </p:txBody>
        </p:sp>
        <p:sp>
          <p:nvSpPr>
            <p:cNvPr id="101" name="TextBox 100">
              <a:extLst>
                <a:ext uri="{FF2B5EF4-FFF2-40B4-BE49-F238E27FC236}">
                  <a16:creationId xmlns:a16="http://schemas.microsoft.com/office/drawing/2014/main" id="{89AE2ED6-709F-4D83-8839-670CF6C6FA6C}"/>
                </a:ext>
              </a:extLst>
            </p:cNvPr>
            <p:cNvSpPr txBox="1"/>
            <p:nvPr/>
          </p:nvSpPr>
          <p:spPr>
            <a:xfrm>
              <a:off x="138545" y="4314499"/>
              <a:ext cx="812234" cy="369332"/>
            </a:xfrm>
            <a:prstGeom prst="rect">
              <a:avLst/>
            </a:prstGeom>
            <a:noFill/>
          </p:spPr>
          <p:txBody>
            <a:bodyPr wrap="square" rtlCol="0">
              <a:spAutoFit/>
            </a:bodyPr>
            <a:lstStyle/>
            <a:p>
              <a:r>
                <a:rPr lang="en-IN" b="1" dirty="0"/>
                <a:t>STEP 2</a:t>
              </a:r>
            </a:p>
          </p:txBody>
        </p:sp>
        <p:sp>
          <p:nvSpPr>
            <p:cNvPr id="102" name="TextBox 101">
              <a:extLst>
                <a:ext uri="{FF2B5EF4-FFF2-40B4-BE49-F238E27FC236}">
                  <a16:creationId xmlns:a16="http://schemas.microsoft.com/office/drawing/2014/main" id="{A25C2A56-B5D6-421C-BD39-31D7EC1E3556}"/>
                </a:ext>
              </a:extLst>
            </p:cNvPr>
            <p:cNvSpPr txBox="1"/>
            <p:nvPr/>
          </p:nvSpPr>
          <p:spPr>
            <a:xfrm>
              <a:off x="154016" y="5139176"/>
              <a:ext cx="812234" cy="369332"/>
            </a:xfrm>
            <a:prstGeom prst="rect">
              <a:avLst/>
            </a:prstGeom>
            <a:noFill/>
          </p:spPr>
          <p:txBody>
            <a:bodyPr wrap="square" rtlCol="0">
              <a:spAutoFit/>
            </a:bodyPr>
            <a:lstStyle/>
            <a:p>
              <a:r>
                <a:rPr lang="en-IN" b="1" dirty="0"/>
                <a:t>STEP 3</a:t>
              </a:r>
            </a:p>
          </p:txBody>
        </p:sp>
      </p:grpSp>
      <p:sp>
        <p:nvSpPr>
          <p:cNvPr id="146" name="TextBox 145">
            <a:extLst>
              <a:ext uri="{FF2B5EF4-FFF2-40B4-BE49-F238E27FC236}">
                <a16:creationId xmlns:a16="http://schemas.microsoft.com/office/drawing/2014/main" id="{9034FD4B-C96C-4E7A-A1E3-C2398CC35103}"/>
              </a:ext>
            </a:extLst>
          </p:cNvPr>
          <p:cNvSpPr txBox="1"/>
          <p:nvPr/>
        </p:nvSpPr>
        <p:spPr>
          <a:xfrm>
            <a:off x="1352942" y="6053085"/>
            <a:ext cx="4096306" cy="400110"/>
          </a:xfrm>
          <a:prstGeom prst="rect">
            <a:avLst/>
          </a:prstGeom>
          <a:noFill/>
        </p:spPr>
        <p:txBody>
          <a:bodyPr wrap="square" rtlCol="0">
            <a:spAutoFit/>
          </a:bodyPr>
          <a:lstStyle/>
          <a:p>
            <a:pPr algn="ctr"/>
            <a:r>
              <a:rPr lang="en-IN" sz="2000" b="1" dirty="0"/>
              <a:t>Unbalanced Allocation</a:t>
            </a:r>
          </a:p>
        </p:txBody>
      </p:sp>
      <p:sp>
        <p:nvSpPr>
          <p:cNvPr id="147" name="TextBox 146">
            <a:extLst>
              <a:ext uri="{FF2B5EF4-FFF2-40B4-BE49-F238E27FC236}">
                <a16:creationId xmlns:a16="http://schemas.microsoft.com/office/drawing/2014/main" id="{A108A767-4540-4754-AB7F-CAB344FBD230}"/>
              </a:ext>
            </a:extLst>
          </p:cNvPr>
          <p:cNvSpPr txBox="1"/>
          <p:nvPr/>
        </p:nvSpPr>
        <p:spPr>
          <a:xfrm>
            <a:off x="7310397" y="6053085"/>
            <a:ext cx="4096306" cy="400110"/>
          </a:xfrm>
          <a:prstGeom prst="rect">
            <a:avLst/>
          </a:prstGeom>
          <a:noFill/>
        </p:spPr>
        <p:txBody>
          <a:bodyPr wrap="square" rtlCol="0">
            <a:spAutoFit/>
          </a:bodyPr>
          <a:lstStyle/>
          <a:p>
            <a:pPr algn="ctr"/>
            <a:r>
              <a:rPr lang="en-IN" sz="2000" b="1" dirty="0"/>
              <a:t>Balanced</a:t>
            </a:r>
            <a:r>
              <a:rPr lang="en-IN" b="1" dirty="0"/>
              <a:t> Allocation</a:t>
            </a:r>
          </a:p>
        </p:txBody>
      </p:sp>
      <p:sp>
        <p:nvSpPr>
          <p:cNvPr id="143" name="TextBox 142">
            <a:extLst>
              <a:ext uri="{FF2B5EF4-FFF2-40B4-BE49-F238E27FC236}">
                <a16:creationId xmlns:a16="http://schemas.microsoft.com/office/drawing/2014/main" id="{AFEF4636-54E2-464E-BF54-D975A3EE872A}"/>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15" name="Audio 14">
            <a:hlinkClick r:id="" action="ppaction://media"/>
            <a:extLst>
              <a:ext uri="{FF2B5EF4-FFF2-40B4-BE49-F238E27FC236}">
                <a16:creationId xmlns:a16="http://schemas.microsoft.com/office/drawing/2014/main" id="{A510558C-0838-4EB4-8283-51B87FBC403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58773" y="7057290"/>
            <a:ext cx="487362" cy="487362"/>
          </a:xfrm>
          <a:prstGeom prst="rect">
            <a:avLst/>
          </a:prstGeom>
        </p:spPr>
      </p:pic>
    </p:spTree>
    <p:custDataLst>
      <p:tags r:id="rId1"/>
    </p:custDataLst>
    <p:extLst>
      <p:ext uri="{BB962C8B-B14F-4D97-AF65-F5344CB8AC3E}">
        <p14:creationId xmlns:p14="http://schemas.microsoft.com/office/powerpoint/2010/main" val="2651014242"/>
      </p:ext>
    </p:extLst>
  </p:cSld>
  <p:clrMapOvr>
    <a:masterClrMapping/>
  </p:clrMapOvr>
  <mc:AlternateContent xmlns:mc="http://schemas.openxmlformats.org/markup-compatibility/2006" xmlns:p14="http://schemas.microsoft.com/office/powerpoint/2010/main">
    <mc:Choice Requires="p14">
      <p:transition p14:dur="0" advTm="71724"/>
    </mc:Choice>
    <mc:Fallback xmlns="">
      <p:transition advTm="71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par>
                                <p:cTn id="20" presetID="10" presetClass="entr" presetSubtype="0"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fade">
                                      <p:cBhvr>
                                        <p:cTn id="2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5"/>
                </p:tgtEl>
              </p:cMediaNode>
            </p:audio>
          </p:childTnLst>
        </p:cTn>
      </p:par>
    </p:tnLst>
    <p:bldLst>
      <p:bldP spid="3" grpId="0" build="p"/>
      <p:bldP spid="146" grpId="0"/>
      <p:bldP spid="147" grpId="0"/>
    </p:bldLst>
  </p:timing>
  <p:extLst>
    <p:ext uri="{3A86A75C-4F4B-4683-9AE1-C65F6400EC91}">
      <p14:laserTraceLst xmlns:p14="http://schemas.microsoft.com/office/powerpoint/2010/main">
        <p14:tracePtLst>
          <p14:tracePt t="38794" x="723900" y="2857500"/>
          <p14:tracePt t="38803" x="755650" y="2921000"/>
          <p14:tracePt t="38815" x="800100" y="2978150"/>
          <p14:tracePt t="38826" x="831850" y="3048000"/>
          <p14:tracePt t="38873" x="952500" y="3232150"/>
          <p14:tracePt t="38923" x="1060450" y="3403600"/>
          <p14:tracePt t="38940" x="1092200" y="3441700"/>
          <p14:tracePt t="38944" x="1111250" y="3467100"/>
          <p14:tracePt t="38956" x="1136650" y="3505200"/>
          <p14:tracePt t="38973" x="1155700" y="3524250"/>
          <p14:tracePt t="38990" x="1181100" y="3568700"/>
          <p14:tracePt t="39006" x="1200150" y="3587750"/>
          <p14:tracePt t="39023" x="1225550" y="3619500"/>
          <p14:tracePt t="39058" x="1244600" y="3638550"/>
          <p14:tracePt t="39073" x="1250950" y="3644900"/>
          <p14:tracePt t="39089" x="1276350" y="3663950"/>
          <p14:tracePt t="39106" x="1289050" y="3670300"/>
          <p14:tracePt t="39123" x="1301750" y="3676650"/>
          <p14:tracePt t="39140" x="1320800" y="3689350"/>
          <p14:tracePt t="39156" x="1346200" y="3695700"/>
          <p14:tracePt t="39174" x="1365250" y="3702050"/>
          <p14:tracePt t="39190" x="1384300" y="3702050"/>
          <p14:tracePt t="39207" x="1416050" y="3714750"/>
          <p14:tracePt t="39223" x="1460500" y="3714750"/>
          <p14:tracePt t="39239" x="1473200" y="3721100"/>
          <p14:tracePt t="39256" x="1511300" y="3733800"/>
          <p14:tracePt t="39273" x="1536700" y="3740150"/>
          <p14:tracePt t="39292" x="1549400" y="3746500"/>
          <p14:tracePt t="39306" x="1562100" y="3746500"/>
          <p14:tracePt t="39323" x="1581150" y="3752850"/>
          <p14:tracePt t="39339" x="1593850" y="3752850"/>
          <p14:tracePt t="39356" x="1606550" y="3752850"/>
          <p14:tracePt t="39374" x="1619250" y="3752850"/>
          <p14:tracePt t="39390" x="1625600" y="3752850"/>
          <p14:tracePt t="39406" x="1631950" y="3752850"/>
          <p14:tracePt t="39423" x="1638300" y="3752850"/>
          <p14:tracePt t="39706" x="1663700" y="3752850"/>
          <p14:tracePt t="39717" x="1714500" y="3752850"/>
          <p14:tracePt t="39727" x="1790700" y="3752850"/>
          <p14:tracePt t="39740" x="1854200" y="3752850"/>
          <p14:tracePt t="39757" x="1974850" y="3759200"/>
          <p14:tracePt t="39806" x="2209800" y="3765550"/>
          <p14:tracePt t="39856" x="2381250" y="3765550"/>
          <p14:tracePt t="39906" x="2501900" y="3765550"/>
          <p14:tracePt t="39923" x="2527300" y="3765550"/>
          <p14:tracePt t="39940" x="2578100" y="3765550"/>
          <p14:tracePt t="39956" x="2609850" y="3765550"/>
          <p14:tracePt t="39973" x="2628900" y="3765550"/>
          <p14:tracePt t="39990" x="2660650" y="3765550"/>
          <p14:tracePt t="40006" x="2679700" y="3765550"/>
          <p14:tracePt t="40023" x="2692400" y="3765550"/>
          <p14:tracePt t="40040" x="2717800" y="3765550"/>
          <p14:tracePt t="40056" x="2736850" y="3765550"/>
          <p14:tracePt t="40073" x="2749550" y="3759200"/>
          <p14:tracePt t="40089" x="2768600" y="3759200"/>
          <p14:tracePt t="40106" x="2781300" y="3752850"/>
          <p14:tracePt t="40123" x="2794000" y="3752850"/>
          <p14:tracePt t="40140" x="2806700" y="3746500"/>
          <p14:tracePt t="40156" x="2819400" y="3740150"/>
          <p14:tracePt t="40189" x="2825750" y="3733800"/>
          <p14:tracePt t="40206" x="2838450" y="3727450"/>
          <p14:tracePt t="40223" x="2838450" y="3721100"/>
          <p14:tracePt t="40256" x="2838450" y="3708400"/>
          <p14:tracePt t="40290" x="2838450" y="3695700"/>
          <p14:tracePt t="40306" x="2838450" y="3676650"/>
          <p14:tracePt t="40323" x="2825750" y="3657600"/>
          <p14:tracePt t="40339" x="2787650" y="3619500"/>
          <p14:tracePt t="40356" x="2755900" y="3587750"/>
          <p14:tracePt t="40373" x="2743200" y="3581400"/>
          <p14:tracePt t="40389" x="2717800" y="3562350"/>
          <p14:tracePt t="40406" x="2679700" y="3549650"/>
          <p14:tracePt t="40423" x="2654300" y="3536950"/>
          <p14:tracePt t="40439" x="2597150" y="3530600"/>
          <p14:tracePt t="40456" x="2552700" y="3530600"/>
          <p14:tracePt t="40473" x="2527300" y="3530600"/>
          <p14:tracePt t="40490" x="2476500" y="3530600"/>
          <p14:tracePt t="40506" x="2387600" y="3536950"/>
          <p14:tracePt t="40523" x="2336800" y="3543300"/>
          <p14:tracePt t="40540" x="2254250" y="3556000"/>
          <p14:tracePt t="40559" x="2203450" y="3562350"/>
          <p14:tracePt t="40573" x="2165350" y="3562350"/>
          <p14:tracePt t="40590" x="2070100" y="3568700"/>
          <p14:tracePt t="40607" x="1981200" y="3575050"/>
          <p14:tracePt t="40623" x="1955800" y="3581400"/>
          <p14:tracePt t="40640" x="1917700" y="3587750"/>
          <p14:tracePt t="40657" x="1879600" y="3594100"/>
          <p14:tracePt t="40673" x="1866900" y="3600450"/>
          <p14:tracePt t="40690" x="1835150" y="3606800"/>
          <p14:tracePt t="40707" x="1809750" y="3613150"/>
          <p14:tracePt t="40723" x="1803400" y="3619500"/>
          <p14:tracePt t="40739" x="1790700" y="3625850"/>
          <p14:tracePt t="40757" x="1778000" y="3632200"/>
          <p14:tracePt t="40790" x="1778000" y="3638550"/>
          <p14:tracePt t="40807" x="1771650" y="3644900"/>
          <p14:tracePt t="40839" x="1771650" y="3657600"/>
          <p14:tracePt t="40857" x="1771650" y="3663950"/>
          <p14:tracePt t="40873" x="1778000" y="3676650"/>
          <p14:tracePt t="40890" x="1809750" y="3695700"/>
          <p14:tracePt t="40906" x="1822450" y="3708400"/>
          <p14:tracePt t="40923" x="1847850" y="3733800"/>
          <p14:tracePt t="40939" x="1885950" y="3765550"/>
          <p14:tracePt t="40957" x="1911350" y="3778250"/>
          <p14:tracePt t="40973" x="1974850" y="3810000"/>
          <p14:tracePt t="40990" x="2082800" y="3841750"/>
          <p14:tracePt t="41007" x="2216150" y="3867150"/>
          <p14:tracePt t="41023" x="2279650" y="3873500"/>
          <p14:tracePt t="41039" x="2368550" y="3873500"/>
          <p14:tracePt t="41058" x="2400300" y="3873500"/>
          <p14:tracePt t="41073" x="2413000" y="3873500"/>
          <p14:tracePt t="41090" x="2444750" y="3873500"/>
          <p14:tracePt t="41106" x="2476500" y="3873500"/>
          <p14:tracePt t="41123" x="2540000" y="3873500"/>
          <p14:tracePt t="41140" x="2590800" y="3873500"/>
          <p14:tracePt t="41156" x="2616200" y="3873500"/>
          <p14:tracePt t="41173" x="2635250" y="3873500"/>
          <p14:tracePt t="41190" x="2654300" y="3873500"/>
          <p14:tracePt t="41206" x="2667000" y="3873500"/>
          <p14:tracePt t="41223" x="2679700" y="3873500"/>
          <p14:tracePt t="41239" x="2692400" y="3873500"/>
          <p14:tracePt t="41256" x="2698750" y="3873500"/>
          <p14:tracePt t="41273" x="2711450" y="3873500"/>
          <p14:tracePt t="41306" x="2717800" y="3873500"/>
          <p14:tracePt t="41323" x="2724150" y="3873500"/>
          <p14:tracePt t="41811" x="2863850" y="3873500"/>
          <p14:tracePt t="41824" x="3181350" y="3873500"/>
          <p14:tracePt t="41832" x="3384550" y="3879850"/>
          <p14:tracePt t="41843" x="3498850" y="3886200"/>
          <p14:tracePt t="41856" x="3575050" y="3898900"/>
          <p14:tracePt t="41873" x="3727450" y="3911600"/>
          <p14:tracePt t="41890" x="3835400" y="3924300"/>
          <p14:tracePt t="41940" x="4006850" y="3930650"/>
          <p14:tracePt t="41990" x="4210050" y="3898900"/>
          <p14:tracePt t="42039" x="4533900" y="3848100"/>
          <p14:tracePt t="42056" x="4591050" y="3841750"/>
          <p14:tracePt t="42073" x="4679950" y="3829050"/>
          <p14:tracePt t="42090" x="4711700" y="3822700"/>
          <p14:tracePt t="42106" x="4730750" y="3822700"/>
          <p14:tracePt t="42123" x="4787900" y="3816350"/>
          <p14:tracePt t="42140" x="4845050" y="3816350"/>
          <p14:tracePt t="42156" x="4870450" y="3810000"/>
          <p14:tracePt t="42173" x="4902200" y="3803650"/>
          <p14:tracePt t="42190" x="4933950" y="3797300"/>
          <p14:tracePt t="42206" x="4953000" y="3797300"/>
          <p14:tracePt t="42223" x="4984750" y="3790950"/>
          <p14:tracePt t="42239" x="5010150" y="3784600"/>
          <p14:tracePt t="42256" x="5048250" y="3778250"/>
          <p14:tracePt t="42273" x="5067300" y="3771900"/>
          <p14:tracePt t="42290" x="5080000" y="3771900"/>
          <p14:tracePt t="42306" x="5086350" y="3771900"/>
          <p14:tracePt t="42323" x="5092700" y="3765550"/>
          <p14:tracePt t="42356" x="5092700" y="3759200"/>
          <p14:tracePt t="42373" x="5099050" y="3759200"/>
          <p14:tracePt t="42392" x="5099050" y="3746500"/>
          <p14:tracePt t="42412" x="5099050" y="3733800"/>
          <p14:tracePt t="42437" x="5099050" y="3727450"/>
          <p14:tracePt t="42445" x="5092700" y="3721100"/>
          <p14:tracePt t="42456" x="5080000" y="3708400"/>
          <p14:tracePt t="42473" x="5022850" y="3670300"/>
          <p14:tracePt t="42490" x="4902200" y="3619500"/>
          <p14:tracePt t="42506" x="4832350" y="3600450"/>
          <p14:tracePt t="42523" x="4730750" y="3581400"/>
          <p14:tracePt t="42540" x="4667250" y="3562350"/>
          <p14:tracePt t="42557" x="4629150" y="3556000"/>
          <p14:tracePt t="42573" x="4540250" y="3549650"/>
          <p14:tracePt t="42589" x="4508500" y="3549650"/>
          <p14:tracePt t="42606" x="4457700" y="3543300"/>
          <p14:tracePt t="42623" x="4425950" y="3543300"/>
          <p14:tracePt t="42639" x="4394200" y="3543300"/>
          <p14:tracePt t="42656" x="4298950" y="3543300"/>
          <p14:tracePt t="42673" x="4197350" y="3543300"/>
          <p14:tracePt t="42690" x="4165600" y="3543300"/>
          <p14:tracePt t="42706" x="4108450" y="3556000"/>
          <p14:tracePt t="42723" x="4051300" y="3562350"/>
          <p14:tracePt t="42739" x="4019550" y="3568700"/>
          <p14:tracePt t="42756" x="3962400" y="3575050"/>
          <p14:tracePt t="42773" x="3911600" y="3594100"/>
          <p14:tracePt t="42789" x="3873500" y="3606800"/>
          <p14:tracePt t="42808" x="3835400" y="3613150"/>
          <p14:tracePt t="42823" x="3803650" y="3625850"/>
          <p14:tracePt t="42840" x="3790950" y="3632200"/>
          <p14:tracePt t="42856" x="3771900" y="3644900"/>
          <p14:tracePt t="42873" x="3765550" y="3651250"/>
          <p14:tracePt t="42890" x="3752850" y="3651250"/>
          <p14:tracePt t="42906" x="3746500" y="3663950"/>
          <p14:tracePt t="42934" x="3740150" y="3663950"/>
          <p14:tracePt t="42953" x="3733800" y="3670300"/>
          <p14:tracePt t="42984" x="3733800" y="3676650"/>
          <p14:tracePt t="42999" x="3727450" y="3676650"/>
          <p14:tracePt t="47175" x="3714750" y="3683000"/>
          <p14:tracePt t="47185" x="3702050" y="3689350"/>
          <p14:tracePt t="47196" x="3695700" y="3695700"/>
          <p14:tracePt t="47206" x="3683000" y="3695700"/>
          <p14:tracePt t="47223" x="3663950" y="3708400"/>
          <p14:tracePt t="47273" x="3632200" y="3708400"/>
          <p14:tracePt t="47323" x="3594100" y="3708400"/>
          <p14:tracePt t="47373" x="3575050" y="3708400"/>
          <p14:tracePt t="47390" x="3568700" y="3708400"/>
          <p14:tracePt t="47406" x="3562350" y="3708400"/>
          <p14:tracePt t="47423" x="3556000" y="3708400"/>
          <p14:tracePt t="47439" x="3549650" y="3708400"/>
          <p14:tracePt t="47465" x="3543300" y="3708400"/>
          <p14:tracePt t="47475" x="3543300" y="3702050"/>
          <p14:tracePt t="47516" x="3536950" y="3702050"/>
          <p14:tracePt t="47557" x="3530600" y="3702050"/>
          <p14:tracePt t="47606" x="3524250" y="3702050"/>
          <p14:tracePt t="47637" x="3524250" y="3695700"/>
          <p14:tracePt t="47686" x="3524250" y="3689350"/>
          <p14:tracePt t="47715" x="3517900" y="3689350"/>
          <p14:tracePt t="47726" x="3517900" y="3683000"/>
          <p14:tracePt t="47739" x="3511550" y="3683000"/>
          <p14:tracePt t="47756" x="3498850" y="3670300"/>
          <p14:tracePt t="47773" x="3486150" y="3663950"/>
          <p14:tracePt t="47790" x="3467100" y="3657600"/>
          <p14:tracePt t="47806" x="3429000" y="3644900"/>
          <p14:tracePt t="47823" x="3416300" y="3632200"/>
          <p14:tracePt t="47839" x="3371850" y="3619500"/>
          <p14:tracePt t="47856" x="3302000" y="3600450"/>
          <p14:tracePt t="47873" x="3263900" y="3594100"/>
          <p14:tracePt t="47890" x="3200400" y="3581400"/>
          <p14:tracePt t="47906" x="3149600" y="3568700"/>
          <p14:tracePt t="47923" x="3130550" y="3568700"/>
          <p14:tracePt t="47940" x="3098800" y="3562350"/>
          <p14:tracePt t="47956" x="3067050" y="3556000"/>
          <p14:tracePt t="47973" x="3060700" y="3556000"/>
          <p14:tracePt t="47990" x="3048000" y="3556000"/>
          <p14:tracePt t="48006" x="3028950" y="3556000"/>
          <p14:tracePt t="48040" x="3009900" y="3556000"/>
          <p14:tracePt t="48059" x="3003550" y="3556000"/>
          <p14:tracePt t="48073" x="2997200" y="3556000"/>
          <p14:tracePt t="48090" x="2990850" y="3562350"/>
          <p14:tracePt t="48107" x="2978150" y="3568700"/>
          <p14:tracePt t="48140" x="2965450" y="3581400"/>
          <p14:tracePt t="48156" x="2959100" y="3587750"/>
          <p14:tracePt t="48173" x="2952750" y="3594100"/>
          <p14:tracePt t="48190" x="2940050" y="3613150"/>
          <p14:tracePt t="48206" x="2927350" y="3638550"/>
          <p14:tracePt t="48223" x="2921000" y="3651250"/>
          <p14:tracePt t="48239" x="2908300" y="3689350"/>
          <p14:tracePt t="48256" x="2901950" y="3727450"/>
          <p14:tracePt t="48273" x="2901950" y="3752850"/>
          <p14:tracePt t="48290" x="2901950" y="3829050"/>
          <p14:tracePt t="48306" x="2901950" y="3924300"/>
          <p14:tracePt t="48323" x="2908300" y="3968750"/>
          <p14:tracePt t="48339" x="2914650" y="4044950"/>
          <p14:tracePt t="48356" x="2914650" y="4089400"/>
          <p14:tracePt t="48373" x="2921000" y="4102100"/>
          <p14:tracePt t="48389" x="2921000" y="4140200"/>
          <p14:tracePt t="48406" x="2921000" y="4165600"/>
          <p14:tracePt t="48423" x="2921000" y="4184650"/>
          <p14:tracePt t="48440" x="2921000" y="4216400"/>
          <p14:tracePt t="48456" x="2921000" y="4254500"/>
          <p14:tracePt t="48473" x="2921000" y="4267200"/>
          <p14:tracePt t="48489" x="2914650" y="4305300"/>
          <p14:tracePt t="48506" x="2908300" y="4318000"/>
          <p14:tracePt t="48523" x="2895600" y="4356100"/>
          <p14:tracePt t="48528" x="2895600" y="4375150"/>
          <p14:tracePt t="48540" x="2889250" y="4387850"/>
          <p14:tracePt t="48557" x="2876550" y="4432300"/>
          <p14:tracePt t="48573" x="2876550" y="4451350"/>
          <p14:tracePt t="48590" x="2870200" y="4476750"/>
          <p14:tracePt t="48606" x="2863850" y="4489450"/>
          <p14:tracePt t="48623" x="2863850" y="4495800"/>
          <p14:tracePt t="48640" x="2863850" y="4502150"/>
          <p14:tracePt t="48656" x="2863850" y="4508500"/>
          <p14:tracePt t="48673" x="2863850" y="4521200"/>
          <p14:tracePt t="48706" x="2863850" y="4527550"/>
          <p14:tracePt t="48723" x="2863850" y="4533900"/>
          <p14:tracePt t="48761" x="2863850" y="4540250"/>
          <p14:tracePt t="48778" x="2863850" y="4546600"/>
          <p14:tracePt t="48814" x="2863850" y="4552950"/>
          <p14:tracePt t="48839" x="2863850" y="4559300"/>
          <p14:tracePt t="48859" x="2863850" y="4565650"/>
          <p14:tracePt t="48888" x="2863850" y="4572000"/>
          <p14:tracePt t="48902" x="2863850" y="4578350"/>
          <p14:tracePt t="48928" x="2863850" y="4584700"/>
          <p14:tracePt t="48979" x="2863850" y="4578350"/>
          <p14:tracePt t="48990" x="2863850" y="4572000"/>
          <p14:tracePt t="48999" x="2870200" y="4559300"/>
          <p14:tracePt t="49009" x="2870200" y="4540250"/>
          <p14:tracePt t="49023" x="2876550" y="4521200"/>
          <p14:tracePt t="49040" x="2882900" y="4483100"/>
          <p14:tracePt t="49056" x="2889250" y="4457700"/>
          <p14:tracePt t="49073" x="2895600" y="4406900"/>
          <p14:tracePt t="49089" x="2901950" y="4368800"/>
          <p14:tracePt t="49106" x="2901950" y="4343400"/>
          <p14:tracePt t="49123" x="2901950" y="4311650"/>
          <p14:tracePt t="49139" x="2908300" y="4279900"/>
          <p14:tracePt t="49156" x="2908300" y="4267200"/>
          <p14:tracePt t="49173" x="2908300" y="4235450"/>
          <p14:tracePt t="49189" x="2908300" y="4203700"/>
          <p14:tracePt t="49206" x="2908300" y="4191000"/>
          <p14:tracePt t="49223" x="2908300" y="4146550"/>
          <p14:tracePt t="49240" x="2908300" y="4102100"/>
          <p14:tracePt t="49256" x="2908300" y="4076700"/>
          <p14:tracePt t="49274" x="2908300" y="4025900"/>
          <p14:tracePt t="49290" x="2908300" y="3987800"/>
          <p14:tracePt t="49306" x="2908300" y="3968750"/>
          <p14:tracePt t="49323" x="2908300" y="3930650"/>
          <p14:tracePt t="49339" x="2908300" y="3911600"/>
          <p14:tracePt t="49356" x="2908300" y="3892550"/>
          <p14:tracePt t="49373" x="2908300" y="3879850"/>
          <p14:tracePt t="49390" x="2914650" y="3860800"/>
          <p14:tracePt t="49406" x="2914650" y="3841750"/>
          <p14:tracePt t="49423" x="2921000" y="3822700"/>
          <p14:tracePt t="49440" x="2921000" y="3797300"/>
          <p14:tracePt t="49456" x="2921000" y="3790950"/>
          <p14:tracePt t="49473" x="2927350" y="3771900"/>
          <p14:tracePt t="49506" x="2927350" y="3759200"/>
          <p14:tracePt t="49530" x="2927350" y="3752850"/>
          <p14:tracePt t="49560" x="2927350" y="3746500"/>
          <p14:tracePt t="49630" x="2921000" y="3746500"/>
          <p14:tracePt t="49741" x="2914650" y="3746500"/>
          <p14:tracePt t="49771" x="2914650" y="3752850"/>
          <p14:tracePt t="49851" x="2914650" y="3759200"/>
          <p14:tracePt t="50613" x="2914650" y="3765550"/>
          <p14:tracePt t="50654" x="2921000" y="3765550"/>
          <p14:tracePt t="50664" x="2927350" y="3765550"/>
          <p14:tracePt t="50673" x="2933700" y="3771900"/>
          <p14:tracePt t="50690" x="2940050" y="3771900"/>
          <p14:tracePt t="50740" x="3009900" y="3790950"/>
          <p14:tracePt t="50790" x="3162300" y="3822700"/>
          <p14:tracePt t="50839" x="3467100" y="3867150"/>
          <p14:tracePt t="50856" x="3771900" y="3924300"/>
          <p14:tracePt t="50873" x="4083050" y="3975100"/>
          <p14:tracePt t="50890" x="4191000" y="3981450"/>
          <p14:tracePt t="50906" x="4362450" y="4019550"/>
          <p14:tracePt t="50923" x="4521200" y="4032250"/>
          <p14:tracePt t="50939" x="4610100" y="4044950"/>
          <p14:tracePt t="50944" x="4692650" y="4044950"/>
          <p14:tracePt t="50957" x="4768850" y="4044950"/>
          <p14:tracePt t="50973" x="4895850" y="4044950"/>
          <p14:tracePt t="50990" x="4933950" y="4044950"/>
          <p14:tracePt t="51006" x="5073650" y="4044950"/>
          <p14:tracePt t="51024" x="5467350" y="4070350"/>
          <p14:tracePt t="51040" x="5708650" y="4095750"/>
          <p14:tracePt t="51058" x="6121400" y="4152900"/>
          <p14:tracePt t="51073" x="6451600" y="4210050"/>
          <p14:tracePt t="51090" x="6572250" y="4229100"/>
          <p14:tracePt t="51106" x="6756400" y="4254500"/>
          <p14:tracePt t="51123" x="6864350" y="4267200"/>
          <p14:tracePt t="51139" x="6902450" y="4279900"/>
          <p14:tracePt t="51156" x="6934200" y="4279900"/>
          <p14:tracePt t="51173" x="6946900" y="4286250"/>
          <p14:tracePt t="51190" x="6959600" y="4286250"/>
          <p14:tracePt t="51206" x="7048500" y="4292600"/>
          <p14:tracePt t="51223" x="7181850" y="4305300"/>
          <p14:tracePt t="51239" x="7239000" y="4305300"/>
          <p14:tracePt t="51256" x="7264400" y="4311650"/>
          <p14:tracePt t="51274" x="7270750" y="4311650"/>
          <p14:tracePt t="51775" x="7334250" y="4311650"/>
          <p14:tracePt t="51786" x="7499350" y="4311650"/>
          <p14:tracePt t="51796" x="7696200" y="4311650"/>
          <p14:tracePt t="51811" x="7867650" y="4311650"/>
          <p14:tracePt t="51824" x="8070850" y="4324350"/>
          <p14:tracePt t="51873" x="8229600" y="4324350"/>
          <p14:tracePt t="51923" x="8426450" y="4324350"/>
          <p14:tracePt t="51925" x="8470900" y="4324350"/>
          <p14:tracePt t="51973" x="8578850" y="4311650"/>
          <p14:tracePt t="51990" x="8610600" y="4311650"/>
          <p14:tracePt t="52006" x="8629650" y="4311650"/>
          <p14:tracePt t="52023" x="8648700" y="4311650"/>
          <p14:tracePt t="52039" x="8667750" y="4311650"/>
          <p14:tracePt t="52056" x="8693150" y="4305300"/>
          <p14:tracePt t="52073" x="8705850" y="4305300"/>
          <p14:tracePt t="52090" x="8731250" y="4305300"/>
          <p14:tracePt t="52106" x="8782050" y="4305300"/>
          <p14:tracePt t="52123" x="8813800" y="4305300"/>
          <p14:tracePt t="52139" x="8858250" y="4305300"/>
          <p14:tracePt t="52156" x="8896350" y="4298950"/>
          <p14:tracePt t="52173" x="8909050" y="4298950"/>
          <p14:tracePt t="52189" x="8934450" y="4298950"/>
          <p14:tracePt t="52206" x="8953500" y="4298950"/>
          <p14:tracePt t="52223" x="8959850" y="4298950"/>
          <p14:tracePt t="52240" x="8972550" y="4298950"/>
          <p14:tracePt t="52256" x="8978900" y="4298950"/>
          <p14:tracePt t="52289" x="8985250" y="4298950"/>
          <p14:tracePt t="52306" x="8985250" y="4292600"/>
          <p14:tracePt t="52323" x="8991600" y="4292600"/>
          <p14:tracePt t="52340" x="8991600" y="4286250"/>
          <p14:tracePt t="52407" x="8991600" y="4279900"/>
          <p14:tracePt t="52457" x="8991600" y="4273550"/>
          <p14:tracePt t="52689" x="8991600" y="4267200"/>
          <p14:tracePt t="52728" x="8991600" y="4260850"/>
          <p14:tracePt t="53180" x="8985250" y="4260850"/>
          <p14:tracePt t="53263" x="8985250" y="4254500"/>
          <p14:tracePt t="53289" x="8978900" y="4254500"/>
          <p14:tracePt t="53329" x="8972550" y="4254500"/>
          <p14:tracePt t="53349" x="8972550" y="4248150"/>
          <p14:tracePt t="53379" x="8972550" y="4241800"/>
          <p14:tracePt t="53439" x="8972550" y="4235450"/>
          <p14:tracePt t="53459" x="8972550" y="4229100"/>
          <p14:tracePt t="53489" x="8972550" y="4222750"/>
          <p14:tracePt t="53510" x="8972550" y="4216400"/>
          <p14:tracePt t="53521" x="8966200" y="4210050"/>
          <p14:tracePt t="53543" x="8966200" y="4197350"/>
          <p14:tracePt t="53551" x="8966200" y="4191000"/>
          <p14:tracePt t="53560" x="8966200" y="4178300"/>
          <p14:tracePt t="53573" x="8959850" y="4165600"/>
          <p14:tracePt t="53590" x="8953500" y="4114800"/>
          <p14:tracePt t="53606" x="8934450" y="4083050"/>
          <p14:tracePt t="53623" x="8915400" y="4000500"/>
          <p14:tracePt t="53640" x="8902700" y="3949700"/>
          <p14:tracePt t="53656" x="8902700" y="3930650"/>
          <p14:tracePt t="53673" x="8890000" y="3898900"/>
          <p14:tracePt t="53690" x="8883650" y="3886200"/>
          <p14:tracePt t="53706" x="8883650" y="3879850"/>
          <p14:tracePt t="53723" x="8883650" y="3873500"/>
          <p14:tracePt t="53739" x="8883650" y="3860800"/>
          <p14:tracePt t="53756" x="8877300" y="3860800"/>
          <p14:tracePt t="53774" x="8877300" y="3854450"/>
          <p14:tracePt t="53790" x="8870950" y="3854450"/>
          <p14:tracePt t="53806" x="8870950" y="3848100"/>
          <p14:tracePt t="53824" x="8864600" y="3848100"/>
          <p14:tracePt t="53875" x="8858250" y="3848100"/>
          <p14:tracePt t="53901" x="8858250" y="3854450"/>
          <p14:tracePt t="53911" x="8858250" y="3860800"/>
          <p14:tracePt t="53924" x="8858250" y="3867150"/>
          <p14:tracePt t="53942" x="8858250" y="3879850"/>
          <p14:tracePt t="53956" x="8858250" y="3886200"/>
          <p14:tracePt t="53973" x="8858250" y="3898900"/>
          <p14:tracePt t="53990" x="8858250" y="3924300"/>
          <p14:tracePt t="54007" x="8858250" y="3937000"/>
          <p14:tracePt t="54023" x="8858250" y="3962400"/>
          <p14:tracePt t="54040" x="8858250" y="3981450"/>
          <p14:tracePt t="54057" x="8858250" y="4006850"/>
          <p14:tracePt t="54073" x="8858250" y="4025900"/>
          <p14:tracePt t="54090" x="8858250" y="4038600"/>
          <p14:tracePt t="54106" x="8858250" y="4051300"/>
          <p14:tracePt t="54123" x="8858250" y="4070350"/>
          <p14:tracePt t="54140" x="8858250" y="4083050"/>
          <p14:tracePt t="54156" x="8858250" y="4095750"/>
          <p14:tracePt t="54173" x="8858250" y="4114800"/>
          <p14:tracePt t="54190" x="8858250" y="4127500"/>
          <p14:tracePt t="54206" x="8858250" y="4133850"/>
          <p14:tracePt t="54223" x="8858250" y="4146550"/>
          <p14:tracePt t="54240" x="8851900" y="4165600"/>
          <p14:tracePt t="54273" x="8851900" y="4184650"/>
          <p14:tracePt t="54291" x="8851900" y="4197350"/>
          <p14:tracePt t="54306" x="8851900" y="4203700"/>
          <p14:tracePt t="54323" x="8845550" y="4216400"/>
          <p14:tracePt t="54340" x="8845550" y="4222750"/>
          <p14:tracePt t="54356" x="8845550" y="4229100"/>
          <p14:tracePt t="54373" x="8839200" y="4235450"/>
          <p14:tracePt t="54390" x="8839200" y="4241800"/>
          <p14:tracePt t="54406" x="8839200" y="4248150"/>
          <p14:tracePt t="54423" x="8839200" y="4260850"/>
          <p14:tracePt t="54441" x="8832850" y="4267200"/>
          <p14:tracePt t="54462" x="8832850" y="4273550"/>
          <p14:tracePt t="54482" x="8832850" y="4279900"/>
          <p14:tracePt t="54522" x="8832850" y="4286250"/>
          <p14:tracePt t="54542" x="8832850" y="4292600"/>
          <p14:tracePt t="54685" x="8832850" y="4286250"/>
          <p14:tracePt t="54733" x="8832850" y="4279900"/>
          <p14:tracePt t="54754" x="8832850" y="4273550"/>
          <p14:tracePt t="54783" x="8832850" y="4267200"/>
          <p14:tracePt t="54793" x="8832850" y="4260850"/>
          <p14:tracePt t="54814" x="8832850" y="4254500"/>
          <p14:tracePt t="54833" x="8832850" y="4248150"/>
          <p14:tracePt t="54857" x="8832850" y="4241800"/>
          <p14:tracePt t="54873" x="8832850" y="4235450"/>
          <p14:tracePt t="54883" x="8832850" y="4229100"/>
          <p14:tracePt t="54904" x="8832850" y="4216400"/>
          <p14:tracePt t="54913" x="8832850" y="4197350"/>
          <p14:tracePt t="54924" x="8826500" y="4184650"/>
          <p14:tracePt t="54939" x="8826500" y="4159250"/>
          <p14:tracePt t="54956" x="8826500" y="4108450"/>
          <p14:tracePt t="54973" x="8826500" y="4070350"/>
          <p14:tracePt t="54989" x="8826500" y="4044950"/>
          <p14:tracePt t="55006" x="8826500" y="4000500"/>
          <p14:tracePt t="55023" x="8826500" y="3962400"/>
          <p14:tracePt t="55041" x="8826500" y="3949700"/>
          <p14:tracePt t="55056" x="8820150" y="3917950"/>
          <p14:tracePt t="55073" x="8820150" y="3898900"/>
          <p14:tracePt t="55090" x="8820150" y="3892550"/>
          <p14:tracePt t="55106" x="8813800" y="3867150"/>
          <p14:tracePt t="55123" x="8813800" y="3860800"/>
          <p14:tracePt t="55139" x="8807450" y="3854450"/>
          <p14:tracePt t="55156" x="8807450" y="3848100"/>
          <p14:tracePt t="55186" x="8807450" y="3841750"/>
          <p14:tracePt t="55264" x="8807450" y="3854450"/>
          <p14:tracePt t="55279" x="8807450" y="3867150"/>
          <p14:tracePt t="55287" x="8807450" y="3873500"/>
          <p14:tracePt t="55295" x="8807450" y="3886200"/>
          <p14:tracePt t="55306" x="8807450" y="3911600"/>
          <p14:tracePt t="55324" x="8826500" y="3987800"/>
          <p14:tracePt t="55339" x="8832850" y="4044950"/>
          <p14:tracePt t="55356" x="8845550" y="4171950"/>
          <p14:tracePt t="55373" x="8858250" y="4229100"/>
          <p14:tracePt t="55389" x="8864600" y="4286250"/>
          <p14:tracePt t="55406" x="8864600" y="4324350"/>
          <p14:tracePt t="55423" x="8870950" y="4349750"/>
          <p14:tracePt t="55439" x="8870950" y="4356100"/>
          <p14:tracePt t="55456" x="8870950" y="4368800"/>
          <p14:tracePt t="55473" x="8870950" y="4375150"/>
          <p14:tracePt t="55489" x="8870950" y="4387850"/>
          <p14:tracePt t="55523" x="8870950" y="4394200"/>
          <p14:tracePt t="55540" x="8870950" y="4400550"/>
          <p14:tracePt t="55587" x="8870950" y="4406900"/>
          <p14:tracePt t="55736" x="8870950" y="4400550"/>
          <p14:tracePt t="55750" x="8870950" y="4394200"/>
          <p14:tracePt t="55776" x="8870950" y="4387850"/>
          <p14:tracePt t="55795" x="8870950" y="4381500"/>
          <p14:tracePt t="55807" x="8870950" y="4375150"/>
          <p14:tracePt t="55857" x="8870950" y="4368800"/>
          <p14:tracePt t="55866" x="8870950" y="4362450"/>
          <p14:tracePt t="55906" x="8870950" y="4356100"/>
          <p14:tracePt t="55916" x="8870950" y="4349750"/>
          <p14:tracePt t="55946" x="8870950" y="4343400"/>
          <p14:tracePt t="55956" x="8870950" y="4337050"/>
          <p14:tracePt t="55975" x="8870950" y="4330700"/>
          <p14:tracePt t="55985" x="8870950" y="4324350"/>
          <p14:tracePt t="55995" x="8870950" y="4318000"/>
          <p14:tracePt t="56006" x="8870950" y="4311650"/>
          <p14:tracePt t="56026" x="8870950" y="4286250"/>
          <p14:tracePt t="56040" x="8870950" y="4279900"/>
          <p14:tracePt t="56056" x="8870950" y="4267200"/>
          <p14:tracePt t="56073" x="8870950" y="4254500"/>
          <p14:tracePt t="56089" x="8870950" y="4241800"/>
          <p14:tracePt t="56106" x="8870950" y="4222750"/>
          <p14:tracePt t="56123" x="8870950" y="4210050"/>
          <p14:tracePt t="56139" x="8870950" y="4197350"/>
          <p14:tracePt t="56156" x="8870950" y="4178300"/>
          <p14:tracePt t="56173" x="8870950" y="4165600"/>
          <p14:tracePt t="56189" x="8870950" y="4146550"/>
          <p14:tracePt t="56206" x="8870950" y="4121150"/>
          <p14:tracePt t="56223" x="8870950" y="4102100"/>
          <p14:tracePt t="56239" x="8870950" y="4076700"/>
          <p14:tracePt t="56256" x="8870950" y="4051300"/>
          <p14:tracePt t="56273" x="8870950" y="4044950"/>
          <p14:tracePt t="56289" x="8870950" y="4032250"/>
          <p14:tracePt t="56306" x="8864600" y="4025900"/>
          <p14:tracePt t="56323" x="8864600" y="4019550"/>
          <p14:tracePt t="56340" x="8864600" y="4013200"/>
          <p14:tracePt t="56356" x="8858250" y="4013200"/>
          <p14:tracePt t="56387" x="8851900" y="40132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53FA-CAD3-465F-84AA-4B7394CDCB85}"/>
              </a:ext>
            </a:extLst>
          </p:cNvPr>
          <p:cNvSpPr>
            <a:spLocks noGrp="1"/>
          </p:cNvSpPr>
          <p:nvPr>
            <p:ph type="title"/>
          </p:nvPr>
        </p:nvSpPr>
        <p:spPr>
          <a:xfrm>
            <a:off x="609600" y="696686"/>
            <a:ext cx="10972800" cy="1069848"/>
          </a:xfrm>
        </p:spPr>
        <p:txBody>
          <a:bodyPr/>
          <a:lstStyle/>
          <a:p>
            <a:r>
              <a:rPr lang="en-IN" dirty="0"/>
              <a:t>Design of Balanced Allocation</a:t>
            </a:r>
          </a:p>
        </p:txBody>
      </p:sp>
      <p:sp>
        <p:nvSpPr>
          <p:cNvPr id="4" name="Rectangle 3">
            <a:extLst>
              <a:ext uri="{FF2B5EF4-FFF2-40B4-BE49-F238E27FC236}">
                <a16:creationId xmlns:a16="http://schemas.microsoft.com/office/drawing/2014/main" id="{66820E5E-AF4C-48F6-9D8B-ECB72B78ADB5}"/>
              </a:ext>
            </a:extLst>
          </p:cNvPr>
          <p:cNvSpPr/>
          <p:nvPr/>
        </p:nvSpPr>
        <p:spPr>
          <a:xfrm>
            <a:off x="2822444" y="1564599"/>
            <a:ext cx="6535816" cy="644014"/>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Sort underlying leaf switches in order of free nodes</a:t>
            </a:r>
            <a:endParaRPr lang="en-IN" sz="2400" dirty="0"/>
          </a:p>
        </p:txBody>
      </p:sp>
      <p:sp>
        <p:nvSpPr>
          <p:cNvPr id="7" name="TextBox 6">
            <a:extLst>
              <a:ext uri="{FF2B5EF4-FFF2-40B4-BE49-F238E27FC236}">
                <a16:creationId xmlns:a16="http://schemas.microsoft.com/office/drawing/2014/main" id="{C95F1F95-E064-462C-8F1E-E3AD7E59A9AB}"/>
              </a:ext>
            </a:extLst>
          </p:cNvPr>
          <p:cNvSpPr txBox="1"/>
          <p:nvPr/>
        </p:nvSpPr>
        <p:spPr>
          <a:xfrm>
            <a:off x="3143141" y="2192253"/>
            <a:ext cx="2947918" cy="369332"/>
          </a:xfrm>
          <a:prstGeom prst="rect">
            <a:avLst/>
          </a:prstGeom>
          <a:noFill/>
        </p:spPr>
        <p:txBody>
          <a:bodyPr wrap="square" rtlCol="0">
            <a:spAutoFit/>
          </a:bodyPr>
          <a:lstStyle/>
          <a:p>
            <a:pPr algn="ctr"/>
            <a:r>
              <a:rPr lang="en-IN" b="1" dirty="0"/>
              <a:t>Communication-intensive</a:t>
            </a:r>
          </a:p>
        </p:txBody>
      </p:sp>
      <p:sp>
        <p:nvSpPr>
          <p:cNvPr id="9" name="TextBox 8">
            <a:extLst>
              <a:ext uri="{FF2B5EF4-FFF2-40B4-BE49-F238E27FC236}">
                <a16:creationId xmlns:a16="http://schemas.microsoft.com/office/drawing/2014/main" id="{4A56EB7B-7A4B-4ACA-A376-1D45D9C308E6}"/>
              </a:ext>
            </a:extLst>
          </p:cNvPr>
          <p:cNvSpPr txBox="1"/>
          <p:nvPr/>
        </p:nvSpPr>
        <p:spPr>
          <a:xfrm>
            <a:off x="6076231" y="2175892"/>
            <a:ext cx="2947918" cy="369332"/>
          </a:xfrm>
          <a:prstGeom prst="rect">
            <a:avLst/>
          </a:prstGeom>
          <a:noFill/>
        </p:spPr>
        <p:txBody>
          <a:bodyPr wrap="square" rtlCol="0">
            <a:spAutoFit/>
          </a:bodyPr>
          <a:lstStyle/>
          <a:p>
            <a:pPr algn="ctr"/>
            <a:r>
              <a:rPr lang="en-IN" b="1" dirty="0"/>
              <a:t>Compute-intensive</a:t>
            </a:r>
          </a:p>
        </p:txBody>
      </p:sp>
      <p:sp>
        <p:nvSpPr>
          <p:cNvPr id="10" name="Rectangle 9">
            <a:extLst>
              <a:ext uri="{FF2B5EF4-FFF2-40B4-BE49-F238E27FC236}">
                <a16:creationId xmlns:a16="http://schemas.microsoft.com/office/drawing/2014/main" id="{88961DB8-1D3C-438C-82C7-14CA362B309F}"/>
              </a:ext>
            </a:extLst>
          </p:cNvPr>
          <p:cNvSpPr/>
          <p:nvPr/>
        </p:nvSpPr>
        <p:spPr>
          <a:xfrm>
            <a:off x="497297" y="2926914"/>
            <a:ext cx="5341105" cy="526012"/>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Switches sorted in decreasing order</a:t>
            </a:r>
          </a:p>
        </p:txBody>
      </p:sp>
      <p:cxnSp>
        <p:nvCxnSpPr>
          <p:cNvPr id="14" name="Straight Arrow Connector 13">
            <a:extLst>
              <a:ext uri="{FF2B5EF4-FFF2-40B4-BE49-F238E27FC236}">
                <a16:creationId xmlns:a16="http://schemas.microsoft.com/office/drawing/2014/main" id="{37A14966-AB6C-449A-8BFD-9110BACE016E}"/>
              </a:ext>
            </a:extLst>
          </p:cNvPr>
          <p:cNvCxnSpPr>
            <a:cxnSpLocks/>
          </p:cNvCxnSpPr>
          <p:nvPr/>
        </p:nvCxnSpPr>
        <p:spPr>
          <a:xfrm>
            <a:off x="3165023" y="3452926"/>
            <a:ext cx="0" cy="38637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64D7ECA-1045-46DD-9D8D-B32FC8385969}"/>
              </a:ext>
            </a:extLst>
          </p:cNvPr>
          <p:cNvCxnSpPr>
            <a:cxnSpLocks/>
          </p:cNvCxnSpPr>
          <p:nvPr/>
        </p:nvCxnSpPr>
        <p:spPr>
          <a:xfrm rot="5400000">
            <a:off x="4270960" y="1108933"/>
            <a:ext cx="704989" cy="293097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A65602F-D777-4C92-BB9D-D7A59DF8A91E}"/>
              </a:ext>
            </a:extLst>
          </p:cNvPr>
          <p:cNvCxnSpPr>
            <a:cxnSpLocks/>
          </p:cNvCxnSpPr>
          <p:nvPr/>
        </p:nvCxnSpPr>
        <p:spPr>
          <a:xfrm rot="16200000" flipH="1">
            <a:off x="7206504" y="1106109"/>
            <a:ext cx="726914" cy="293662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059DCC0-91F6-494F-8FA3-8F442B92A43C}"/>
              </a:ext>
            </a:extLst>
          </p:cNvPr>
          <p:cNvSpPr/>
          <p:nvPr/>
        </p:nvSpPr>
        <p:spPr>
          <a:xfrm>
            <a:off x="503633" y="3797999"/>
            <a:ext cx="5357593" cy="1378988"/>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Leaf switches traversed in sorted order and number of nodes allocated on each is the largest power of two that can be accommodated </a:t>
            </a:r>
          </a:p>
        </p:txBody>
      </p:sp>
      <p:sp>
        <p:nvSpPr>
          <p:cNvPr id="33" name="Rectangle 32">
            <a:extLst>
              <a:ext uri="{FF2B5EF4-FFF2-40B4-BE49-F238E27FC236}">
                <a16:creationId xmlns:a16="http://schemas.microsoft.com/office/drawing/2014/main" id="{BF33DB12-4D3E-46DB-ACFE-533EFF658A85}"/>
              </a:ext>
            </a:extLst>
          </p:cNvPr>
          <p:cNvSpPr/>
          <p:nvPr/>
        </p:nvSpPr>
        <p:spPr>
          <a:xfrm>
            <a:off x="497297" y="5589545"/>
            <a:ext cx="5335453" cy="1166922"/>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Remaining free nodes on each leaf switch are allocated by traversing them in reverse sorted order</a:t>
            </a:r>
          </a:p>
        </p:txBody>
      </p:sp>
      <p:cxnSp>
        <p:nvCxnSpPr>
          <p:cNvPr id="36" name="Straight Arrow Connector 35">
            <a:extLst>
              <a:ext uri="{FF2B5EF4-FFF2-40B4-BE49-F238E27FC236}">
                <a16:creationId xmlns:a16="http://schemas.microsoft.com/office/drawing/2014/main" id="{E1BA8AF5-07DD-4AC3-AC09-09A40D7FBDB1}"/>
              </a:ext>
            </a:extLst>
          </p:cNvPr>
          <p:cNvCxnSpPr>
            <a:cxnSpLocks/>
          </p:cNvCxnSpPr>
          <p:nvPr/>
        </p:nvCxnSpPr>
        <p:spPr>
          <a:xfrm>
            <a:off x="9009571" y="3452926"/>
            <a:ext cx="0" cy="38637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9A0B895-D47A-406F-8B68-3B611008468C}"/>
              </a:ext>
            </a:extLst>
          </p:cNvPr>
          <p:cNvSpPr/>
          <p:nvPr/>
        </p:nvSpPr>
        <p:spPr>
          <a:xfrm>
            <a:off x="6337112" y="3834616"/>
            <a:ext cx="5357593" cy="936584"/>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Requested number of nodes allocated from switches in sorted order</a:t>
            </a:r>
          </a:p>
        </p:txBody>
      </p:sp>
      <p:sp>
        <p:nvSpPr>
          <p:cNvPr id="42" name="Rectangle 41">
            <a:extLst>
              <a:ext uri="{FF2B5EF4-FFF2-40B4-BE49-F238E27FC236}">
                <a16:creationId xmlns:a16="http://schemas.microsoft.com/office/drawing/2014/main" id="{6C465110-A321-4772-8A40-6BCDCE21C3D3}"/>
              </a:ext>
            </a:extLst>
          </p:cNvPr>
          <p:cNvSpPr/>
          <p:nvPr/>
        </p:nvSpPr>
        <p:spPr>
          <a:xfrm>
            <a:off x="6352189" y="2926914"/>
            <a:ext cx="5341105" cy="526012"/>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Switches sorted in increasing order</a:t>
            </a:r>
          </a:p>
        </p:txBody>
      </p:sp>
      <p:cxnSp>
        <p:nvCxnSpPr>
          <p:cNvPr id="44" name="Straight Arrow Connector 43">
            <a:extLst>
              <a:ext uri="{FF2B5EF4-FFF2-40B4-BE49-F238E27FC236}">
                <a16:creationId xmlns:a16="http://schemas.microsoft.com/office/drawing/2014/main" id="{DE6E6C1B-2854-4698-A7F4-AD5901BD74D5}"/>
              </a:ext>
            </a:extLst>
          </p:cNvPr>
          <p:cNvCxnSpPr>
            <a:cxnSpLocks/>
            <a:stCxn id="26" idx="2"/>
            <a:endCxn id="33" idx="0"/>
          </p:cNvCxnSpPr>
          <p:nvPr/>
        </p:nvCxnSpPr>
        <p:spPr>
          <a:xfrm flipH="1">
            <a:off x="3165024" y="5176987"/>
            <a:ext cx="17406" cy="41255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990B14A-996B-4C8D-8AC8-FD8B5A6FA4C4}"/>
              </a:ext>
            </a:extLst>
          </p:cNvPr>
          <p:cNvSpPr txBox="1"/>
          <p:nvPr/>
        </p:nvSpPr>
        <p:spPr>
          <a:xfrm>
            <a:off x="2907134" y="5182108"/>
            <a:ext cx="2947918" cy="369332"/>
          </a:xfrm>
          <a:prstGeom prst="rect">
            <a:avLst/>
          </a:prstGeom>
          <a:noFill/>
        </p:spPr>
        <p:txBody>
          <a:bodyPr wrap="square" rtlCol="0">
            <a:spAutoFit/>
          </a:bodyPr>
          <a:lstStyle/>
          <a:p>
            <a:pPr algn="ctr"/>
            <a:r>
              <a:rPr lang="en-IN" b="1" dirty="0"/>
              <a:t>Remaining Nodes &gt; 0 ?</a:t>
            </a:r>
          </a:p>
        </p:txBody>
      </p:sp>
      <p:sp>
        <p:nvSpPr>
          <p:cNvPr id="23" name="TextBox 22">
            <a:extLst>
              <a:ext uri="{FF2B5EF4-FFF2-40B4-BE49-F238E27FC236}">
                <a16:creationId xmlns:a16="http://schemas.microsoft.com/office/drawing/2014/main" id="{021EAD24-9387-424A-8C1C-E4C90DB5DB71}"/>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8" name="Audio 7">
            <a:hlinkClick r:id="" action="ppaction://media"/>
            <a:extLst>
              <a:ext uri="{FF2B5EF4-FFF2-40B4-BE49-F238E27FC236}">
                <a16:creationId xmlns:a16="http://schemas.microsoft.com/office/drawing/2014/main" id="{BA05D021-8EC7-489B-8D2C-734F04F6444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82400" y="7172008"/>
            <a:ext cx="487362" cy="487362"/>
          </a:xfrm>
          <a:prstGeom prst="rect">
            <a:avLst/>
          </a:prstGeom>
        </p:spPr>
      </p:pic>
    </p:spTree>
    <p:custDataLst>
      <p:tags r:id="rId1"/>
    </p:custDataLst>
    <p:extLst>
      <p:ext uri="{BB962C8B-B14F-4D97-AF65-F5344CB8AC3E}">
        <p14:creationId xmlns:p14="http://schemas.microsoft.com/office/powerpoint/2010/main" val="3122479507"/>
      </p:ext>
    </p:extLst>
  </p:cSld>
  <p:clrMapOvr>
    <a:masterClrMapping/>
  </p:clrMapOvr>
  <mc:AlternateContent xmlns:mc="http://schemas.openxmlformats.org/markup-compatibility/2006" xmlns:p14="http://schemas.microsoft.com/office/powerpoint/2010/main">
    <mc:Choice Requires="p14">
      <p:transition p14:dur="0" advTm="78548"/>
    </mc:Choice>
    <mc:Fallback xmlns="">
      <p:transition advTm="7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8"/>
                </p:tgtEl>
              </p:cMediaNode>
            </p:audio>
          </p:childTnLst>
        </p:cTn>
      </p:par>
    </p:tnLst>
    <p:bldLst>
      <p:bldP spid="4" grpId="0" animBg="1"/>
      <p:bldP spid="7" grpId="0"/>
      <p:bldP spid="9" grpId="0"/>
      <p:bldP spid="10" grpId="0" animBg="1"/>
      <p:bldP spid="26" grpId="0" animBg="1"/>
      <p:bldP spid="33" grpId="0" animBg="1"/>
      <p:bldP spid="41" grpId="0" animBg="1"/>
      <p:bldP spid="42"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1293-3D65-425D-BCFF-EB44E6E33461}"/>
              </a:ext>
            </a:extLst>
          </p:cNvPr>
          <p:cNvSpPr>
            <a:spLocks noGrp="1"/>
          </p:cNvSpPr>
          <p:nvPr>
            <p:ph type="title"/>
          </p:nvPr>
        </p:nvSpPr>
        <p:spPr>
          <a:xfrm>
            <a:off x="609599" y="937526"/>
            <a:ext cx="10972800" cy="1069848"/>
          </a:xfrm>
        </p:spPr>
        <p:txBody>
          <a:bodyPr>
            <a:normAutofit/>
          </a:bodyPr>
          <a:lstStyle/>
          <a:p>
            <a:r>
              <a:rPr lang="en-IN" sz="2400" dirty="0"/>
              <a:t>Consider a job that requires 512 nodes</a:t>
            </a:r>
          </a:p>
        </p:txBody>
      </p:sp>
      <p:graphicFrame>
        <p:nvGraphicFramePr>
          <p:cNvPr id="3" name="Diagram 2">
            <a:extLst>
              <a:ext uri="{FF2B5EF4-FFF2-40B4-BE49-F238E27FC236}">
                <a16:creationId xmlns:a16="http://schemas.microsoft.com/office/drawing/2014/main" id="{CE6B7824-D25C-49DB-B8A3-B5DC4113B69B}"/>
              </a:ext>
            </a:extLst>
          </p:cNvPr>
          <p:cNvGraphicFramePr/>
          <p:nvPr>
            <p:extLst>
              <p:ext uri="{D42A27DB-BD31-4B8C-83A1-F6EECF244321}">
                <p14:modId xmlns:p14="http://schemas.microsoft.com/office/powerpoint/2010/main" val="694417518"/>
              </p:ext>
            </p:extLst>
          </p:nvPr>
        </p:nvGraphicFramePr>
        <p:xfrm>
          <a:off x="3361184" y="3284488"/>
          <a:ext cx="5469631" cy="3701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7" name="AutoShape 54">
            <a:extLst>
              <a:ext uri="{FF2B5EF4-FFF2-40B4-BE49-F238E27FC236}">
                <a16:creationId xmlns:a16="http://schemas.microsoft.com/office/drawing/2014/main" id="{0708CBF5-94F2-4C42-B903-D0B8B61F22AC}"/>
              </a:ext>
            </a:extLst>
          </p:cNvPr>
          <p:cNvSpPr>
            <a:spLocks noChangeAspect="1" noChangeArrowheads="1" noTextEdit="1"/>
          </p:cNvSpPr>
          <p:nvPr/>
        </p:nvSpPr>
        <p:spPr bwMode="auto">
          <a:xfrm>
            <a:off x="1552575" y="2060575"/>
            <a:ext cx="90868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8" name="Rectangle 56">
            <a:extLst>
              <a:ext uri="{FF2B5EF4-FFF2-40B4-BE49-F238E27FC236}">
                <a16:creationId xmlns:a16="http://schemas.microsoft.com/office/drawing/2014/main" id="{89BD6CEA-C365-440A-9736-A0D581E2D84D}"/>
              </a:ext>
            </a:extLst>
          </p:cNvPr>
          <p:cNvSpPr>
            <a:spLocks noChangeArrowheads="1"/>
          </p:cNvSpPr>
          <p:nvPr/>
        </p:nvSpPr>
        <p:spPr bwMode="auto">
          <a:xfrm>
            <a:off x="1552575" y="2085975"/>
            <a:ext cx="197485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9" name="Rectangle 57">
            <a:extLst>
              <a:ext uri="{FF2B5EF4-FFF2-40B4-BE49-F238E27FC236}">
                <a16:creationId xmlns:a16="http://schemas.microsoft.com/office/drawing/2014/main" id="{66C59ADF-248F-4CE7-BF72-83E2989458C9}"/>
              </a:ext>
            </a:extLst>
          </p:cNvPr>
          <p:cNvSpPr>
            <a:spLocks noChangeArrowheads="1"/>
          </p:cNvSpPr>
          <p:nvPr/>
        </p:nvSpPr>
        <p:spPr bwMode="auto">
          <a:xfrm>
            <a:off x="3527425" y="20859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0" name="Rectangle 58">
            <a:extLst>
              <a:ext uri="{FF2B5EF4-FFF2-40B4-BE49-F238E27FC236}">
                <a16:creationId xmlns:a16="http://schemas.microsoft.com/office/drawing/2014/main" id="{5EF7F0F5-7822-4E25-926D-6A2395AE8503}"/>
              </a:ext>
            </a:extLst>
          </p:cNvPr>
          <p:cNvSpPr>
            <a:spLocks noChangeArrowheads="1"/>
          </p:cNvSpPr>
          <p:nvPr/>
        </p:nvSpPr>
        <p:spPr bwMode="auto">
          <a:xfrm>
            <a:off x="4543425" y="20859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1" name="Rectangle 59">
            <a:extLst>
              <a:ext uri="{FF2B5EF4-FFF2-40B4-BE49-F238E27FC236}">
                <a16:creationId xmlns:a16="http://schemas.microsoft.com/office/drawing/2014/main" id="{C3280655-80F6-4306-8325-D7DBDB82E53D}"/>
              </a:ext>
            </a:extLst>
          </p:cNvPr>
          <p:cNvSpPr>
            <a:spLocks noChangeArrowheads="1"/>
          </p:cNvSpPr>
          <p:nvPr/>
        </p:nvSpPr>
        <p:spPr bwMode="auto">
          <a:xfrm>
            <a:off x="5559425" y="20859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2" name="Rectangle 60">
            <a:extLst>
              <a:ext uri="{FF2B5EF4-FFF2-40B4-BE49-F238E27FC236}">
                <a16:creationId xmlns:a16="http://schemas.microsoft.com/office/drawing/2014/main" id="{16718F03-6832-4B47-81BA-277E42C7C279}"/>
              </a:ext>
            </a:extLst>
          </p:cNvPr>
          <p:cNvSpPr>
            <a:spLocks noChangeArrowheads="1"/>
          </p:cNvSpPr>
          <p:nvPr/>
        </p:nvSpPr>
        <p:spPr bwMode="auto">
          <a:xfrm>
            <a:off x="6575425" y="20859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3" name="Rectangle 61">
            <a:extLst>
              <a:ext uri="{FF2B5EF4-FFF2-40B4-BE49-F238E27FC236}">
                <a16:creationId xmlns:a16="http://schemas.microsoft.com/office/drawing/2014/main" id="{F6C5148D-16B5-4837-B972-ECE1709830B5}"/>
              </a:ext>
            </a:extLst>
          </p:cNvPr>
          <p:cNvSpPr>
            <a:spLocks noChangeArrowheads="1"/>
          </p:cNvSpPr>
          <p:nvPr/>
        </p:nvSpPr>
        <p:spPr bwMode="auto">
          <a:xfrm>
            <a:off x="7591425" y="20859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4" name="Rectangle 62">
            <a:extLst>
              <a:ext uri="{FF2B5EF4-FFF2-40B4-BE49-F238E27FC236}">
                <a16:creationId xmlns:a16="http://schemas.microsoft.com/office/drawing/2014/main" id="{5FAFCF44-EE4B-4BDC-B3DD-BB6271540839}"/>
              </a:ext>
            </a:extLst>
          </p:cNvPr>
          <p:cNvSpPr>
            <a:spLocks noChangeArrowheads="1"/>
          </p:cNvSpPr>
          <p:nvPr/>
        </p:nvSpPr>
        <p:spPr bwMode="auto">
          <a:xfrm>
            <a:off x="8607425" y="20859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5" name="Rectangle 63">
            <a:extLst>
              <a:ext uri="{FF2B5EF4-FFF2-40B4-BE49-F238E27FC236}">
                <a16:creationId xmlns:a16="http://schemas.microsoft.com/office/drawing/2014/main" id="{47E78207-26EB-43B3-9359-E63EDB4291BB}"/>
              </a:ext>
            </a:extLst>
          </p:cNvPr>
          <p:cNvSpPr>
            <a:spLocks noChangeArrowheads="1"/>
          </p:cNvSpPr>
          <p:nvPr/>
        </p:nvSpPr>
        <p:spPr bwMode="auto">
          <a:xfrm>
            <a:off x="9623425" y="20859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6" name="Rectangle 64">
            <a:extLst>
              <a:ext uri="{FF2B5EF4-FFF2-40B4-BE49-F238E27FC236}">
                <a16:creationId xmlns:a16="http://schemas.microsoft.com/office/drawing/2014/main" id="{96946CC5-E3DB-4472-AD54-AC95E9CA81F8}"/>
              </a:ext>
            </a:extLst>
          </p:cNvPr>
          <p:cNvSpPr>
            <a:spLocks noChangeArrowheads="1"/>
          </p:cNvSpPr>
          <p:nvPr/>
        </p:nvSpPr>
        <p:spPr bwMode="auto">
          <a:xfrm>
            <a:off x="1552575" y="2457450"/>
            <a:ext cx="1974850" cy="369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7" name="Rectangle 65">
            <a:extLst>
              <a:ext uri="{FF2B5EF4-FFF2-40B4-BE49-F238E27FC236}">
                <a16:creationId xmlns:a16="http://schemas.microsoft.com/office/drawing/2014/main" id="{577BCC10-708C-496E-AF4C-BE7F11117F18}"/>
              </a:ext>
            </a:extLst>
          </p:cNvPr>
          <p:cNvSpPr>
            <a:spLocks noChangeArrowheads="1"/>
          </p:cNvSpPr>
          <p:nvPr/>
        </p:nvSpPr>
        <p:spPr bwMode="auto">
          <a:xfrm>
            <a:off x="3527425" y="2457450"/>
            <a:ext cx="1016000" cy="369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8" name="Rectangle 66">
            <a:extLst>
              <a:ext uri="{FF2B5EF4-FFF2-40B4-BE49-F238E27FC236}">
                <a16:creationId xmlns:a16="http://schemas.microsoft.com/office/drawing/2014/main" id="{E5675380-3923-4E44-9FC3-8BDA716C9945}"/>
              </a:ext>
            </a:extLst>
          </p:cNvPr>
          <p:cNvSpPr>
            <a:spLocks noChangeArrowheads="1"/>
          </p:cNvSpPr>
          <p:nvPr/>
        </p:nvSpPr>
        <p:spPr bwMode="auto">
          <a:xfrm>
            <a:off x="4543425" y="2457450"/>
            <a:ext cx="1016000" cy="369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9" name="Rectangle 67">
            <a:extLst>
              <a:ext uri="{FF2B5EF4-FFF2-40B4-BE49-F238E27FC236}">
                <a16:creationId xmlns:a16="http://schemas.microsoft.com/office/drawing/2014/main" id="{FF993977-98EE-47AF-8BB6-0B5D3087A23B}"/>
              </a:ext>
            </a:extLst>
          </p:cNvPr>
          <p:cNvSpPr>
            <a:spLocks noChangeArrowheads="1"/>
          </p:cNvSpPr>
          <p:nvPr/>
        </p:nvSpPr>
        <p:spPr bwMode="auto">
          <a:xfrm>
            <a:off x="5559425" y="2457450"/>
            <a:ext cx="1016000" cy="369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0" name="Rectangle 68">
            <a:extLst>
              <a:ext uri="{FF2B5EF4-FFF2-40B4-BE49-F238E27FC236}">
                <a16:creationId xmlns:a16="http://schemas.microsoft.com/office/drawing/2014/main" id="{FD903F7D-3213-443D-8577-BCB51159FC8A}"/>
              </a:ext>
            </a:extLst>
          </p:cNvPr>
          <p:cNvSpPr>
            <a:spLocks noChangeArrowheads="1"/>
          </p:cNvSpPr>
          <p:nvPr/>
        </p:nvSpPr>
        <p:spPr bwMode="auto">
          <a:xfrm>
            <a:off x="6575425" y="2457450"/>
            <a:ext cx="1016000" cy="369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1" name="Rectangle 69">
            <a:extLst>
              <a:ext uri="{FF2B5EF4-FFF2-40B4-BE49-F238E27FC236}">
                <a16:creationId xmlns:a16="http://schemas.microsoft.com/office/drawing/2014/main" id="{7F59F677-130A-4ED7-9504-903A9CA0245E}"/>
              </a:ext>
            </a:extLst>
          </p:cNvPr>
          <p:cNvSpPr>
            <a:spLocks noChangeArrowheads="1"/>
          </p:cNvSpPr>
          <p:nvPr/>
        </p:nvSpPr>
        <p:spPr bwMode="auto">
          <a:xfrm>
            <a:off x="7591425" y="2457450"/>
            <a:ext cx="1016000" cy="369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2" name="Rectangle 70">
            <a:extLst>
              <a:ext uri="{FF2B5EF4-FFF2-40B4-BE49-F238E27FC236}">
                <a16:creationId xmlns:a16="http://schemas.microsoft.com/office/drawing/2014/main" id="{CA4030AB-A733-4667-A7F8-FD9771240B87}"/>
              </a:ext>
            </a:extLst>
          </p:cNvPr>
          <p:cNvSpPr>
            <a:spLocks noChangeArrowheads="1"/>
          </p:cNvSpPr>
          <p:nvPr/>
        </p:nvSpPr>
        <p:spPr bwMode="auto">
          <a:xfrm>
            <a:off x="8607425" y="2457450"/>
            <a:ext cx="1016000" cy="369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3" name="Rectangle 71">
            <a:extLst>
              <a:ext uri="{FF2B5EF4-FFF2-40B4-BE49-F238E27FC236}">
                <a16:creationId xmlns:a16="http://schemas.microsoft.com/office/drawing/2014/main" id="{7CAEC33B-9703-45F3-8AB8-CDF4E68CDAB7}"/>
              </a:ext>
            </a:extLst>
          </p:cNvPr>
          <p:cNvSpPr>
            <a:spLocks noChangeArrowheads="1"/>
          </p:cNvSpPr>
          <p:nvPr/>
        </p:nvSpPr>
        <p:spPr bwMode="auto">
          <a:xfrm>
            <a:off x="9623425" y="2457450"/>
            <a:ext cx="1016000" cy="36988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4" name="Rectangle 72">
            <a:extLst>
              <a:ext uri="{FF2B5EF4-FFF2-40B4-BE49-F238E27FC236}">
                <a16:creationId xmlns:a16="http://schemas.microsoft.com/office/drawing/2014/main" id="{500DB14B-A718-4C8E-A611-3A07DB28BEAF}"/>
              </a:ext>
            </a:extLst>
          </p:cNvPr>
          <p:cNvSpPr>
            <a:spLocks noChangeArrowheads="1"/>
          </p:cNvSpPr>
          <p:nvPr/>
        </p:nvSpPr>
        <p:spPr bwMode="auto">
          <a:xfrm>
            <a:off x="1552575" y="2827338"/>
            <a:ext cx="197485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5" name="Rectangle 73">
            <a:extLst>
              <a:ext uri="{FF2B5EF4-FFF2-40B4-BE49-F238E27FC236}">
                <a16:creationId xmlns:a16="http://schemas.microsoft.com/office/drawing/2014/main" id="{0C4CE359-A843-4E41-B4FA-E8EE0796BCEF}"/>
              </a:ext>
            </a:extLst>
          </p:cNvPr>
          <p:cNvSpPr>
            <a:spLocks noChangeArrowheads="1"/>
          </p:cNvSpPr>
          <p:nvPr/>
        </p:nvSpPr>
        <p:spPr bwMode="auto">
          <a:xfrm>
            <a:off x="3527425" y="2827338"/>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6" name="Rectangle 74">
            <a:extLst>
              <a:ext uri="{FF2B5EF4-FFF2-40B4-BE49-F238E27FC236}">
                <a16:creationId xmlns:a16="http://schemas.microsoft.com/office/drawing/2014/main" id="{9F72D762-96FC-4CAF-A2E1-FD52C56929A6}"/>
              </a:ext>
            </a:extLst>
          </p:cNvPr>
          <p:cNvSpPr>
            <a:spLocks noChangeArrowheads="1"/>
          </p:cNvSpPr>
          <p:nvPr/>
        </p:nvSpPr>
        <p:spPr bwMode="auto">
          <a:xfrm>
            <a:off x="4543425" y="2827338"/>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7" name="Rectangle 75">
            <a:extLst>
              <a:ext uri="{FF2B5EF4-FFF2-40B4-BE49-F238E27FC236}">
                <a16:creationId xmlns:a16="http://schemas.microsoft.com/office/drawing/2014/main" id="{6DC8AE45-8409-4CE0-B013-42EAD74A45F7}"/>
              </a:ext>
            </a:extLst>
          </p:cNvPr>
          <p:cNvSpPr>
            <a:spLocks noChangeArrowheads="1"/>
          </p:cNvSpPr>
          <p:nvPr/>
        </p:nvSpPr>
        <p:spPr bwMode="auto">
          <a:xfrm>
            <a:off x="5559425" y="2827338"/>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Rectangle 76">
            <a:extLst>
              <a:ext uri="{FF2B5EF4-FFF2-40B4-BE49-F238E27FC236}">
                <a16:creationId xmlns:a16="http://schemas.microsoft.com/office/drawing/2014/main" id="{91C93EAA-17EF-45FC-B219-1E80F349319E}"/>
              </a:ext>
            </a:extLst>
          </p:cNvPr>
          <p:cNvSpPr>
            <a:spLocks noChangeArrowheads="1"/>
          </p:cNvSpPr>
          <p:nvPr/>
        </p:nvSpPr>
        <p:spPr bwMode="auto">
          <a:xfrm>
            <a:off x="6575425" y="2827338"/>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9" name="Rectangle 77">
            <a:extLst>
              <a:ext uri="{FF2B5EF4-FFF2-40B4-BE49-F238E27FC236}">
                <a16:creationId xmlns:a16="http://schemas.microsoft.com/office/drawing/2014/main" id="{915EFC4D-6E68-4EC3-B6B9-D6E7D2387352}"/>
              </a:ext>
            </a:extLst>
          </p:cNvPr>
          <p:cNvSpPr>
            <a:spLocks noChangeArrowheads="1"/>
          </p:cNvSpPr>
          <p:nvPr/>
        </p:nvSpPr>
        <p:spPr bwMode="auto">
          <a:xfrm>
            <a:off x="7591425" y="2827338"/>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0" name="Rectangle 78">
            <a:extLst>
              <a:ext uri="{FF2B5EF4-FFF2-40B4-BE49-F238E27FC236}">
                <a16:creationId xmlns:a16="http://schemas.microsoft.com/office/drawing/2014/main" id="{B47CAB6A-3708-4A99-AD07-2FD1D258AEDF}"/>
              </a:ext>
            </a:extLst>
          </p:cNvPr>
          <p:cNvSpPr>
            <a:spLocks noChangeArrowheads="1"/>
          </p:cNvSpPr>
          <p:nvPr/>
        </p:nvSpPr>
        <p:spPr bwMode="auto">
          <a:xfrm>
            <a:off x="8607425" y="2827338"/>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1" name="Rectangle 79">
            <a:extLst>
              <a:ext uri="{FF2B5EF4-FFF2-40B4-BE49-F238E27FC236}">
                <a16:creationId xmlns:a16="http://schemas.microsoft.com/office/drawing/2014/main" id="{DC2C1205-A20D-49AD-9DE3-F69802CB2992}"/>
              </a:ext>
            </a:extLst>
          </p:cNvPr>
          <p:cNvSpPr>
            <a:spLocks noChangeArrowheads="1"/>
          </p:cNvSpPr>
          <p:nvPr/>
        </p:nvSpPr>
        <p:spPr bwMode="auto">
          <a:xfrm>
            <a:off x="9623425" y="2827338"/>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2" name="Rectangle 80">
            <a:extLst>
              <a:ext uri="{FF2B5EF4-FFF2-40B4-BE49-F238E27FC236}">
                <a16:creationId xmlns:a16="http://schemas.microsoft.com/office/drawing/2014/main" id="{56990D66-A627-4AF1-BC85-1F6DE9A40989}"/>
              </a:ext>
            </a:extLst>
          </p:cNvPr>
          <p:cNvSpPr>
            <a:spLocks noChangeArrowheads="1"/>
          </p:cNvSpPr>
          <p:nvPr/>
        </p:nvSpPr>
        <p:spPr bwMode="auto">
          <a:xfrm>
            <a:off x="1644650" y="2125663"/>
            <a:ext cx="12668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rPr>
              <a:t>Leaf Switch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81">
            <a:extLst>
              <a:ext uri="{FF2B5EF4-FFF2-40B4-BE49-F238E27FC236}">
                <a16:creationId xmlns:a16="http://schemas.microsoft.com/office/drawing/2014/main" id="{4389092A-7946-44D0-AC1A-486E9685C39A}"/>
              </a:ext>
            </a:extLst>
          </p:cNvPr>
          <p:cNvSpPr>
            <a:spLocks noChangeArrowheads="1"/>
          </p:cNvSpPr>
          <p:nvPr/>
        </p:nvSpPr>
        <p:spPr bwMode="auto">
          <a:xfrm>
            <a:off x="3619500" y="2125663"/>
            <a:ext cx="5080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rPr>
              <a:t>L[1]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4" name="Rectangle 82">
            <a:extLst>
              <a:ext uri="{FF2B5EF4-FFF2-40B4-BE49-F238E27FC236}">
                <a16:creationId xmlns:a16="http://schemas.microsoft.com/office/drawing/2014/main" id="{B8F24FBC-9620-4BE3-B7BA-532C2EBB113D}"/>
              </a:ext>
            </a:extLst>
          </p:cNvPr>
          <p:cNvSpPr>
            <a:spLocks noChangeArrowheads="1"/>
          </p:cNvSpPr>
          <p:nvPr/>
        </p:nvSpPr>
        <p:spPr bwMode="auto">
          <a:xfrm>
            <a:off x="4635500" y="2125663"/>
            <a:ext cx="5080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83">
            <a:extLst>
              <a:ext uri="{FF2B5EF4-FFF2-40B4-BE49-F238E27FC236}">
                <a16:creationId xmlns:a16="http://schemas.microsoft.com/office/drawing/2014/main" id="{91CDA3EA-C2BF-4623-A82E-5E4141FABE6D}"/>
              </a:ext>
            </a:extLst>
          </p:cNvPr>
          <p:cNvSpPr>
            <a:spLocks noChangeArrowheads="1"/>
          </p:cNvSpPr>
          <p:nvPr/>
        </p:nvSpPr>
        <p:spPr bwMode="auto">
          <a:xfrm>
            <a:off x="5651500" y="2125663"/>
            <a:ext cx="5080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84">
            <a:extLst>
              <a:ext uri="{FF2B5EF4-FFF2-40B4-BE49-F238E27FC236}">
                <a16:creationId xmlns:a16="http://schemas.microsoft.com/office/drawing/2014/main" id="{F6CAC78B-D84B-406D-8AF4-194DC46D93BE}"/>
              </a:ext>
            </a:extLst>
          </p:cNvPr>
          <p:cNvSpPr>
            <a:spLocks noChangeArrowheads="1"/>
          </p:cNvSpPr>
          <p:nvPr/>
        </p:nvSpPr>
        <p:spPr bwMode="auto">
          <a:xfrm>
            <a:off x="6667500" y="2125663"/>
            <a:ext cx="50958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85">
            <a:extLst>
              <a:ext uri="{FF2B5EF4-FFF2-40B4-BE49-F238E27FC236}">
                <a16:creationId xmlns:a16="http://schemas.microsoft.com/office/drawing/2014/main" id="{E18FDDCD-1E1D-41F0-9EE8-223876381791}"/>
              </a:ext>
            </a:extLst>
          </p:cNvPr>
          <p:cNvSpPr>
            <a:spLocks noChangeArrowheads="1"/>
          </p:cNvSpPr>
          <p:nvPr/>
        </p:nvSpPr>
        <p:spPr bwMode="auto">
          <a:xfrm>
            <a:off x="7683500" y="2125663"/>
            <a:ext cx="50958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6">
            <a:extLst>
              <a:ext uri="{FF2B5EF4-FFF2-40B4-BE49-F238E27FC236}">
                <a16:creationId xmlns:a16="http://schemas.microsoft.com/office/drawing/2014/main" id="{FE5E436F-71DA-4753-8EAE-3A28B03E52FB}"/>
              </a:ext>
            </a:extLst>
          </p:cNvPr>
          <p:cNvSpPr>
            <a:spLocks noChangeArrowheads="1"/>
          </p:cNvSpPr>
          <p:nvPr/>
        </p:nvSpPr>
        <p:spPr bwMode="auto">
          <a:xfrm>
            <a:off x="8699500" y="2125663"/>
            <a:ext cx="50958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87">
            <a:extLst>
              <a:ext uri="{FF2B5EF4-FFF2-40B4-BE49-F238E27FC236}">
                <a16:creationId xmlns:a16="http://schemas.microsoft.com/office/drawing/2014/main" id="{8256D22E-87D4-4AA4-93CD-10DE4C633296}"/>
              </a:ext>
            </a:extLst>
          </p:cNvPr>
          <p:cNvSpPr>
            <a:spLocks noChangeArrowheads="1"/>
          </p:cNvSpPr>
          <p:nvPr/>
        </p:nvSpPr>
        <p:spPr bwMode="auto">
          <a:xfrm>
            <a:off x="9715500" y="2125663"/>
            <a:ext cx="50958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88">
            <a:extLst>
              <a:ext uri="{FF2B5EF4-FFF2-40B4-BE49-F238E27FC236}">
                <a16:creationId xmlns:a16="http://schemas.microsoft.com/office/drawing/2014/main" id="{9145212D-2AC6-4C86-AAC1-238F26062655}"/>
              </a:ext>
            </a:extLst>
          </p:cNvPr>
          <p:cNvSpPr>
            <a:spLocks noChangeArrowheads="1"/>
          </p:cNvSpPr>
          <p:nvPr/>
        </p:nvSpPr>
        <p:spPr bwMode="auto">
          <a:xfrm>
            <a:off x="1644650" y="2497138"/>
            <a:ext cx="11779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Free Nodes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9">
            <a:extLst>
              <a:ext uri="{FF2B5EF4-FFF2-40B4-BE49-F238E27FC236}">
                <a16:creationId xmlns:a16="http://schemas.microsoft.com/office/drawing/2014/main" id="{367001F1-B979-43FA-933A-B050610B6E71}"/>
              </a:ext>
            </a:extLst>
          </p:cNvPr>
          <p:cNvSpPr>
            <a:spLocks noChangeArrowheads="1"/>
          </p:cNvSpPr>
          <p:nvPr/>
        </p:nvSpPr>
        <p:spPr bwMode="auto">
          <a:xfrm>
            <a:off x="3619500" y="2497138"/>
            <a:ext cx="4667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160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2" name="Rectangle 90">
            <a:extLst>
              <a:ext uri="{FF2B5EF4-FFF2-40B4-BE49-F238E27FC236}">
                <a16:creationId xmlns:a16="http://schemas.microsoft.com/office/drawing/2014/main" id="{FAED20D6-300A-4859-8D4D-CD66DF36190A}"/>
              </a:ext>
            </a:extLst>
          </p:cNvPr>
          <p:cNvSpPr>
            <a:spLocks noChangeArrowheads="1"/>
          </p:cNvSpPr>
          <p:nvPr/>
        </p:nvSpPr>
        <p:spPr bwMode="auto">
          <a:xfrm>
            <a:off x="4635500" y="2497138"/>
            <a:ext cx="4667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91">
            <a:extLst>
              <a:ext uri="{FF2B5EF4-FFF2-40B4-BE49-F238E27FC236}">
                <a16:creationId xmlns:a16="http://schemas.microsoft.com/office/drawing/2014/main" id="{F2565598-DE94-4EDD-878D-5962A340C09F}"/>
              </a:ext>
            </a:extLst>
          </p:cNvPr>
          <p:cNvSpPr>
            <a:spLocks noChangeArrowheads="1"/>
          </p:cNvSpPr>
          <p:nvPr/>
        </p:nvSpPr>
        <p:spPr bwMode="auto">
          <a:xfrm>
            <a:off x="5651500" y="2497138"/>
            <a:ext cx="4667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92">
            <a:extLst>
              <a:ext uri="{FF2B5EF4-FFF2-40B4-BE49-F238E27FC236}">
                <a16:creationId xmlns:a16="http://schemas.microsoft.com/office/drawing/2014/main" id="{CD792EC2-5AE4-43E7-856D-F9E220F559BA}"/>
              </a:ext>
            </a:extLst>
          </p:cNvPr>
          <p:cNvSpPr>
            <a:spLocks noChangeArrowheads="1"/>
          </p:cNvSpPr>
          <p:nvPr/>
        </p:nvSpPr>
        <p:spPr bwMode="auto">
          <a:xfrm>
            <a:off x="6667500" y="2497138"/>
            <a:ext cx="350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3">
            <a:extLst>
              <a:ext uri="{FF2B5EF4-FFF2-40B4-BE49-F238E27FC236}">
                <a16:creationId xmlns:a16="http://schemas.microsoft.com/office/drawing/2014/main" id="{DDEB3A4D-9EE8-448A-93B6-34D1657D928E}"/>
              </a:ext>
            </a:extLst>
          </p:cNvPr>
          <p:cNvSpPr>
            <a:spLocks noChangeArrowheads="1"/>
          </p:cNvSpPr>
          <p:nvPr/>
        </p:nvSpPr>
        <p:spPr bwMode="auto">
          <a:xfrm>
            <a:off x="7683500" y="2497138"/>
            <a:ext cx="350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70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94">
            <a:extLst>
              <a:ext uri="{FF2B5EF4-FFF2-40B4-BE49-F238E27FC236}">
                <a16:creationId xmlns:a16="http://schemas.microsoft.com/office/drawing/2014/main" id="{D1A4D74D-440D-433A-8169-4FB6C9139231}"/>
              </a:ext>
            </a:extLst>
          </p:cNvPr>
          <p:cNvSpPr>
            <a:spLocks noChangeArrowheads="1"/>
          </p:cNvSpPr>
          <p:nvPr/>
        </p:nvSpPr>
        <p:spPr bwMode="auto">
          <a:xfrm>
            <a:off x="8699500" y="2497138"/>
            <a:ext cx="350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95">
            <a:extLst>
              <a:ext uri="{FF2B5EF4-FFF2-40B4-BE49-F238E27FC236}">
                <a16:creationId xmlns:a16="http://schemas.microsoft.com/office/drawing/2014/main" id="{0FC09167-E941-4562-9EA3-3887CE75F70F}"/>
              </a:ext>
            </a:extLst>
          </p:cNvPr>
          <p:cNvSpPr>
            <a:spLocks noChangeArrowheads="1"/>
          </p:cNvSpPr>
          <p:nvPr/>
        </p:nvSpPr>
        <p:spPr bwMode="auto">
          <a:xfrm>
            <a:off x="9715500" y="2497138"/>
            <a:ext cx="350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96">
            <a:extLst>
              <a:ext uri="{FF2B5EF4-FFF2-40B4-BE49-F238E27FC236}">
                <a16:creationId xmlns:a16="http://schemas.microsoft.com/office/drawing/2014/main" id="{9B22BA2C-4827-4D86-8F9F-E778F52A0DC1}"/>
              </a:ext>
            </a:extLst>
          </p:cNvPr>
          <p:cNvSpPr>
            <a:spLocks noChangeArrowheads="1"/>
          </p:cNvSpPr>
          <p:nvPr/>
        </p:nvSpPr>
        <p:spPr bwMode="auto">
          <a:xfrm>
            <a:off x="1644650" y="2868613"/>
            <a:ext cx="16398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Allocated Nodes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7">
            <a:extLst>
              <a:ext uri="{FF2B5EF4-FFF2-40B4-BE49-F238E27FC236}">
                <a16:creationId xmlns:a16="http://schemas.microsoft.com/office/drawing/2014/main" id="{435E582D-BDE4-44A7-9628-5AD4420FD814}"/>
              </a:ext>
            </a:extLst>
          </p:cNvPr>
          <p:cNvSpPr>
            <a:spLocks noChangeArrowheads="1"/>
          </p:cNvSpPr>
          <p:nvPr/>
        </p:nvSpPr>
        <p:spPr bwMode="auto">
          <a:xfrm>
            <a:off x="3619500" y="2868613"/>
            <a:ext cx="4667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128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0" name="Rectangle 98">
            <a:extLst>
              <a:ext uri="{FF2B5EF4-FFF2-40B4-BE49-F238E27FC236}">
                <a16:creationId xmlns:a16="http://schemas.microsoft.com/office/drawing/2014/main" id="{57A6A3AF-C744-4C81-B91C-B2C0A3ED62BA}"/>
              </a:ext>
            </a:extLst>
          </p:cNvPr>
          <p:cNvSpPr>
            <a:spLocks noChangeArrowheads="1"/>
          </p:cNvSpPr>
          <p:nvPr/>
        </p:nvSpPr>
        <p:spPr bwMode="auto">
          <a:xfrm>
            <a:off x="4635500" y="2868613"/>
            <a:ext cx="4667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128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99">
            <a:extLst>
              <a:ext uri="{FF2B5EF4-FFF2-40B4-BE49-F238E27FC236}">
                <a16:creationId xmlns:a16="http://schemas.microsoft.com/office/drawing/2014/main" id="{6F836FB1-8195-407D-BAA5-FD9432911DE3}"/>
              </a:ext>
            </a:extLst>
          </p:cNvPr>
          <p:cNvSpPr>
            <a:spLocks noChangeArrowheads="1"/>
          </p:cNvSpPr>
          <p:nvPr/>
        </p:nvSpPr>
        <p:spPr bwMode="auto">
          <a:xfrm>
            <a:off x="5651500" y="2868613"/>
            <a:ext cx="350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64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2" name="Rectangle 100">
            <a:extLst>
              <a:ext uri="{FF2B5EF4-FFF2-40B4-BE49-F238E27FC236}">
                <a16:creationId xmlns:a16="http://schemas.microsoft.com/office/drawing/2014/main" id="{C8FDB2C8-5485-4EF1-A1AA-0BE0ED156F21}"/>
              </a:ext>
            </a:extLst>
          </p:cNvPr>
          <p:cNvSpPr>
            <a:spLocks noChangeArrowheads="1"/>
          </p:cNvSpPr>
          <p:nvPr/>
        </p:nvSpPr>
        <p:spPr bwMode="auto">
          <a:xfrm>
            <a:off x="6667500" y="2868613"/>
            <a:ext cx="350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64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3" name="Rectangle 101">
            <a:extLst>
              <a:ext uri="{FF2B5EF4-FFF2-40B4-BE49-F238E27FC236}">
                <a16:creationId xmlns:a16="http://schemas.microsoft.com/office/drawing/2014/main" id="{E163A749-49E8-464C-A5C2-5A26D8DDB3A9}"/>
              </a:ext>
            </a:extLst>
          </p:cNvPr>
          <p:cNvSpPr>
            <a:spLocks noChangeArrowheads="1"/>
          </p:cNvSpPr>
          <p:nvPr/>
        </p:nvSpPr>
        <p:spPr bwMode="auto">
          <a:xfrm>
            <a:off x="7683500" y="2868613"/>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alibri" panose="020F0502020204030204" pitchFamily="34" charset="0"/>
              </a:rPr>
              <a:t>64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4" name="Rectangle 102">
            <a:extLst>
              <a:ext uri="{FF2B5EF4-FFF2-40B4-BE49-F238E27FC236}">
                <a16:creationId xmlns:a16="http://schemas.microsoft.com/office/drawing/2014/main" id="{5A6F6E62-3E68-4BCB-AF51-BF60DFF2AFF7}"/>
              </a:ext>
            </a:extLst>
          </p:cNvPr>
          <p:cNvSpPr>
            <a:spLocks noChangeArrowheads="1"/>
          </p:cNvSpPr>
          <p:nvPr/>
        </p:nvSpPr>
        <p:spPr bwMode="auto">
          <a:xfrm>
            <a:off x="8699500" y="2868613"/>
            <a:ext cx="350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32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5" name="Rectangle 103">
            <a:extLst>
              <a:ext uri="{FF2B5EF4-FFF2-40B4-BE49-F238E27FC236}">
                <a16:creationId xmlns:a16="http://schemas.microsoft.com/office/drawing/2014/main" id="{2E82C378-E60F-42FB-B711-D787AA60D759}"/>
              </a:ext>
            </a:extLst>
          </p:cNvPr>
          <p:cNvSpPr>
            <a:spLocks noChangeArrowheads="1"/>
          </p:cNvSpPr>
          <p:nvPr/>
        </p:nvSpPr>
        <p:spPr bwMode="auto">
          <a:xfrm>
            <a:off x="9715500" y="2868613"/>
            <a:ext cx="350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TextBox 55">
            <a:extLst>
              <a:ext uri="{FF2B5EF4-FFF2-40B4-BE49-F238E27FC236}">
                <a16:creationId xmlns:a16="http://schemas.microsoft.com/office/drawing/2014/main" id="{E065C5B8-C2F5-457E-A31D-601599424269}"/>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6" name="Audio 5">
            <a:hlinkClick r:id="" action="ppaction://media"/>
            <a:extLst>
              <a:ext uri="{FF2B5EF4-FFF2-40B4-BE49-F238E27FC236}">
                <a16:creationId xmlns:a16="http://schemas.microsoft.com/office/drawing/2014/main" id="{21453758-F9FF-4B2C-A8D2-E075B272D0CC}"/>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82399" y="7080568"/>
            <a:ext cx="487362" cy="487362"/>
          </a:xfrm>
          <a:prstGeom prst="rect">
            <a:avLst/>
          </a:prstGeom>
        </p:spPr>
      </p:pic>
    </p:spTree>
    <p:custDataLst>
      <p:tags r:id="rId1"/>
    </p:custDataLst>
    <p:extLst>
      <p:ext uri="{BB962C8B-B14F-4D97-AF65-F5344CB8AC3E}">
        <p14:creationId xmlns:p14="http://schemas.microsoft.com/office/powerpoint/2010/main" val="547574308"/>
      </p:ext>
    </p:extLst>
  </p:cSld>
  <p:clrMapOvr>
    <a:masterClrMapping/>
  </p:clrMapOvr>
  <mc:AlternateContent xmlns:mc="http://schemas.openxmlformats.org/markup-compatibility/2006" xmlns:p14="http://schemas.microsoft.com/office/powerpoint/2010/main">
    <mc:Choice Requires="p14">
      <p:transition p14:dur="0" advTm="43876"/>
    </mc:Choice>
    <mc:Fallback xmlns="">
      <p:transition advTm="43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500"/>
                                        <p:tgtEl>
                                          <p:spTgt spid="8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500"/>
                                        <p:tgtEl>
                                          <p:spTgt spid="9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fade">
                                      <p:cBhvr>
                                        <p:cTn id="65" dur="500"/>
                                        <p:tgtEl>
                                          <p:spTgt spid="9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fade">
                                      <p:cBhvr>
                                        <p:cTn id="71" dur="500"/>
                                        <p:tgtEl>
                                          <p:spTgt spid="9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500"/>
                                        <p:tgtEl>
                                          <p:spTgt spid="6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fade">
                                      <p:cBhvr>
                                        <p:cTn id="77" dur="500"/>
                                        <p:tgtEl>
                                          <p:spTgt spid="9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Effect transition="in" filter="fade">
                                      <p:cBhvr>
                                        <p:cTn id="83" dur="500"/>
                                        <p:tgtEl>
                                          <p:spTgt spid="9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fade">
                                      <p:cBhvr>
                                        <p:cTn id="89" dur="500"/>
                                        <p:tgtEl>
                                          <p:spTgt spid="9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6"/>
                                        </p:tgtEl>
                                        <p:attrNameLst>
                                          <p:attrName>style.visibility</p:attrName>
                                        </p:attrNameLst>
                                      </p:cBhvr>
                                      <p:to>
                                        <p:strVal val="visible"/>
                                      </p:to>
                                    </p:set>
                                    <p:animEffect transition="in" filter="fade">
                                      <p:cBhvr>
                                        <p:cTn id="95" dur="500"/>
                                        <p:tgtEl>
                                          <p:spTgt spid="9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2"/>
                                        </p:tgtEl>
                                        <p:attrNameLst>
                                          <p:attrName>style.visibility</p:attrName>
                                        </p:attrNameLst>
                                      </p:cBhvr>
                                      <p:to>
                                        <p:strVal val="visible"/>
                                      </p:to>
                                    </p:set>
                                    <p:animEffect transition="in" filter="fade">
                                      <p:cBhvr>
                                        <p:cTn id="98" dur="500"/>
                                        <p:tgtEl>
                                          <p:spTgt spid="7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7"/>
                                        </p:tgtEl>
                                        <p:attrNameLst>
                                          <p:attrName>style.visibility</p:attrName>
                                        </p:attrNameLst>
                                      </p:cBhvr>
                                      <p:to>
                                        <p:strVal val="visible"/>
                                      </p:to>
                                    </p:set>
                                    <p:animEffect transition="in" filter="fade">
                                      <p:cBhvr>
                                        <p:cTn id="101" dur="500"/>
                                        <p:tgtEl>
                                          <p:spTgt spid="9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fade">
                                      <p:cBhvr>
                                        <p:cTn id="104" dur="500"/>
                                        <p:tgtEl>
                                          <p:spTgt spid="7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500"/>
                                        <p:tgtEl>
                                          <p:spTgt spid="9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fade">
                                      <p:cBhvr>
                                        <p:cTn id="110" dur="500"/>
                                        <p:tgtEl>
                                          <p:spTgt spid="7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fade">
                                      <p:cBhvr>
                                        <p:cTn id="113" dur="500"/>
                                        <p:tgtEl>
                                          <p:spTgt spid="7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6"/>
                                        </p:tgtEl>
                                        <p:attrNameLst>
                                          <p:attrName>style.visibility</p:attrName>
                                        </p:attrNameLst>
                                      </p:cBhvr>
                                      <p:to>
                                        <p:strVal val="visible"/>
                                      </p:to>
                                    </p:set>
                                    <p:animEffect transition="in" filter="fade">
                                      <p:cBhvr>
                                        <p:cTn id="116" dur="500"/>
                                        <p:tgtEl>
                                          <p:spTgt spid="7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7"/>
                                        </p:tgtEl>
                                        <p:attrNameLst>
                                          <p:attrName>style.visibility</p:attrName>
                                        </p:attrNameLst>
                                      </p:cBhvr>
                                      <p:to>
                                        <p:strVal val="visible"/>
                                      </p:to>
                                    </p:set>
                                    <p:animEffect transition="in" filter="fade">
                                      <p:cBhvr>
                                        <p:cTn id="119" dur="500"/>
                                        <p:tgtEl>
                                          <p:spTgt spid="7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8"/>
                                        </p:tgtEl>
                                        <p:attrNameLst>
                                          <p:attrName>style.visibility</p:attrName>
                                        </p:attrNameLst>
                                      </p:cBhvr>
                                      <p:to>
                                        <p:strVal val="visible"/>
                                      </p:to>
                                    </p:set>
                                    <p:animEffect transition="in" filter="fade">
                                      <p:cBhvr>
                                        <p:cTn id="122" dur="500"/>
                                        <p:tgtEl>
                                          <p:spTgt spid="7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fade">
                                      <p:cBhvr>
                                        <p:cTn id="125" dur="500"/>
                                        <p:tgtEl>
                                          <p:spTgt spid="7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Effect transition="in" filter="fade">
                                      <p:cBhvr>
                                        <p:cTn id="128" dur="500"/>
                                        <p:tgtEl>
                                          <p:spTgt spid="8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1"/>
                                        </p:tgtEl>
                                        <p:attrNameLst>
                                          <p:attrName>style.visibility</p:attrName>
                                        </p:attrNameLst>
                                      </p:cBhvr>
                                      <p:to>
                                        <p:strVal val="visible"/>
                                      </p:to>
                                    </p:set>
                                    <p:animEffect transition="in" filter="fade">
                                      <p:cBhvr>
                                        <p:cTn id="131" dur="500"/>
                                        <p:tgtEl>
                                          <p:spTgt spid="81"/>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
                                            <p:graphicEl>
                                              <a:dgm id="{327DF911-33EC-451F-8DB0-5D96C3B7431E}"/>
                                            </p:graphicEl>
                                          </p:spTgt>
                                        </p:tgtEl>
                                        <p:attrNameLst>
                                          <p:attrName>style.visibility</p:attrName>
                                        </p:attrNameLst>
                                      </p:cBhvr>
                                      <p:to>
                                        <p:strVal val="visible"/>
                                      </p:to>
                                    </p:set>
                                    <p:animEffect transition="in" filter="fade">
                                      <p:cBhvr>
                                        <p:cTn id="136" dur="500"/>
                                        <p:tgtEl>
                                          <p:spTgt spid="3">
                                            <p:graphicEl>
                                              <a:dgm id="{327DF911-33EC-451F-8DB0-5D96C3B7431E}"/>
                                            </p:graphic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
                                            <p:graphicEl>
                                              <a:dgm id="{A455A609-E3E5-4EDA-91FD-A1365D587C82}"/>
                                            </p:graphicEl>
                                          </p:spTgt>
                                        </p:tgtEl>
                                        <p:attrNameLst>
                                          <p:attrName>style.visibility</p:attrName>
                                        </p:attrNameLst>
                                      </p:cBhvr>
                                      <p:to>
                                        <p:strVal val="visible"/>
                                      </p:to>
                                    </p:set>
                                    <p:animEffect transition="in" filter="fade">
                                      <p:cBhvr>
                                        <p:cTn id="141" dur="500"/>
                                        <p:tgtEl>
                                          <p:spTgt spid="3">
                                            <p:graphicEl>
                                              <a:dgm id="{A455A609-E3E5-4EDA-91FD-A1365D587C82}"/>
                                            </p:graphicEl>
                                          </p:spTgt>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
                                            <p:graphicEl>
                                              <a:dgm id="{773209ED-47A7-4F7C-AF8B-7733796AA393}"/>
                                            </p:graphicEl>
                                          </p:spTgt>
                                        </p:tgtEl>
                                        <p:attrNameLst>
                                          <p:attrName>style.visibility</p:attrName>
                                        </p:attrNameLst>
                                      </p:cBhvr>
                                      <p:to>
                                        <p:strVal val="visible"/>
                                      </p:to>
                                    </p:set>
                                    <p:animEffect transition="in" filter="fade">
                                      <p:cBhvr>
                                        <p:cTn id="144" dur="500"/>
                                        <p:tgtEl>
                                          <p:spTgt spid="3">
                                            <p:graphicEl>
                                              <a:dgm id="{773209ED-47A7-4F7C-AF8B-7733796AA39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3">
                                            <p:graphicEl>
                                              <a:dgm id="{57950E10-C1C8-4DFF-9CCB-5DD92547E903}"/>
                                            </p:graphicEl>
                                          </p:spTgt>
                                        </p:tgtEl>
                                        <p:attrNameLst>
                                          <p:attrName>style.visibility</p:attrName>
                                        </p:attrNameLst>
                                      </p:cBhvr>
                                      <p:to>
                                        <p:strVal val="visible"/>
                                      </p:to>
                                    </p:set>
                                    <p:animEffect transition="in" filter="fade">
                                      <p:cBhvr>
                                        <p:cTn id="147" dur="500"/>
                                        <p:tgtEl>
                                          <p:spTgt spid="3">
                                            <p:graphicEl>
                                              <a:dgm id="{57950E10-C1C8-4DFF-9CCB-5DD92547E903}"/>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
                                            <p:graphicEl>
                                              <a:dgm id="{443C0499-CB3B-405E-BE37-EEAC07A9C064}"/>
                                            </p:graphicEl>
                                          </p:spTgt>
                                        </p:tgtEl>
                                        <p:attrNameLst>
                                          <p:attrName>style.visibility</p:attrName>
                                        </p:attrNameLst>
                                      </p:cBhvr>
                                      <p:to>
                                        <p:strVal val="visible"/>
                                      </p:to>
                                    </p:set>
                                    <p:animEffect transition="in" filter="fade">
                                      <p:cBhvr>
                                        <p:cTn id="150" dur="500"/>
                                        <p:tgtEl>
                                          <p:spTgt spid="3">
                                            <p:graphicEl>
                                              <a:dgm id="{443C0499-CB3B-405E-BE37-EEAC07A9C064}"/>
                                            </p:graphic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3">
                                            <p:graphicEl>
                                              <a:dgm id="{134648C0-F2EB-4FAD-BF30-A8361A4221E2}"/>
                                            </p:graphicEl>
                                          </p:spTgt>
                                        </p:tgtEl>
                                        <p:attrNameLst>
                                          <p:attrName>style.visibility</p:attrName>
                                        </p:attrNameLst>
                                      </p:cBhvr>
                                      <p:to>
                                        <p:strVal val="visible"/>
                                      </p:to>
                                    </p:set>
                                    <p:animEffect transition="in" filter="fade">
                                      <p:cBhvr>
                                        <p:cTn id="155" dur="500"/>
                                        <p:tgtEl>
                                          <p:spTgt spid="3">
                                            <p:graphicEl>
                                              <a:dgm id="{134648C0-F2EB-4FAD-BF30-A8361A4221E2}"/>
                                            </p:graphicEl>
                                          </p:spTgt>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3">
                                            <p:graphicEl>
                                              <a:dgm id="{DF9984EE-C570-4CC6-8672-2142FC13D42C}"/>
                                            </p:graphicEl>
                                          </p:spTgt>
                                        </p:tgtEl>
                                        <p:attrNameLst>
                                          <p:attrName>style.visibility</p:attrName>
                                        </p:attrNameLst>
                                      </p:cBhvr>
                                      <p:to>
                                        <p:strVal val="visible"/>
                                      </p:to>
                                    </p:set>
                                    <p:animEffect transition="in" filter="fade">
                                      <p:cBhvr>
                                        <p:cTn id="158" dur="500"/>
                                        <p:tgtEl>
                                          <p:spTgt spid="3">
                                            <p:graphicEl>
                                              <a:dgm id="{DF9984EE-C570-4CC6-8672-2142FC13D42C}"/>
                                            </p:graphicEl>
                                          </p:spTgt>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
                                            <p:graphicEl>
                                              <a:dgm id="{458B8423-69CE-4835-9C52-395BC1471932}"/>
                                            </p:graphicEl>
                                          </p:spTgt>
                                        </p:tgtEl>
                                        <p:attrNameLst>
                                          <p:attrName>style.visibility</p:attrName>
                                        </p:attrNameLst>
                                      </p:cBhvr>
                                      <p:to>
                                        <p:strVal val="visible"/>
                                      </p:to>
                                    </p:set>
                                    <p:animEffect transition="in" filter="fade">
                                      <p:cBhvr>
                                        <p:cTn id="161" dur="500"/>
                                        <p:tgtEl>
                                          <p:spTgt spid="3">
                                            <p:graphicEl>
                                              <a:dgm id="{458B8423-69CE-4835-9C52-395BC1471932}"/>
                                            </p:graphicEl>
                                          </p:spTgt>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3">
                                            <p:graphicEl>
                                              <a:dgm id="{FE074314-AB3E-4FA2-9EC1-95BE1F04DB2A}"/>
                                            </p:graphicEl>
                                          </p:spTgt>
                                        </p:tgtEl>
                                        <p:attrNameLst>
                                          <p:attrName>style.visibility</p:attrName>
                                        </p:attrNameLst>
                                      </p:cBhvr>
                                      <p:to>
                                        <p:strVal val="visible"/>
                                      </p:to>
                                    </p:set>
                                    <p:animEffect transition="in" filter="fade">
                                      <p:cBhvr>
                                        <p:cTn id="164" dur="500"/>
                                        <p:tgtEl>
                                          <p:spTgt spid="3">
                                            <p:graphicEl>
                                              <a:dgm id="{FE074314-AB3E-4FA2-9EC1-95BE1F04DB2A}"/>
                                            </p:graphic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3">
                                            <p:graphicEl>
                                              <a:dgm id="{DEF8AD5E-6654-4A48-BF50-582B845170A9}"/>
                                            </p:graphicEl>
                                          </p:spTgt>
                                        </p:tgtEl>
                                        <p:attrNameLst>
                                          <p:attrName>style.visibility</p:attrName>
                                        </p:attrNameLst>
                                      </p:cBhvr>
                                      <p:to>
                                        <p:strVal val="visible"/>
                                      </p:to>
                                    </p:set>
                                    <p:animEffect transition="in" filter="fade">
                                      <p:cBhvr>
                                        <p:cTn id="167" dur="500"/>
                                        <p:tgtEl>
                                          <p:spTgt spid="3">
                                            <p:graphicEl>
                                              <a:dgm id="{DEF8AD5E-6654-4A48-BF50-582B845170A9}"/>
                                            </p:graphicEl>
                                          </p:spTgt>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3">
                                            <p:graphicEl>
                                              <a:dgm id="{C104DAE4-8404-4667-8150-DA23015B6515}"/>
                                            </p:graphicEl>
                                          </p:spTgt>
                                        </p:tgtEl>
                                        <p:attrNameLst>
                                          <p:attrName>style.visibility</p:attrName>
                                        </p:attrNameLst>
                                      </p:cBhvr>
                                      <p:to>
                                        <p:strVal val="visible"/>
                                      </p:to>
                                    </p:set>
                                    <p:animEffect transition="in" filter="fade">
                                      <p:cBhvr>
                                        <p:cTn id="170" dur="500"/>
                                        <p:tgtEl>
                                          <p:spTgt spid="3">
                                            <p:graphicEl>
                                              <a:dgm id="{C104DAE4-8404-4667-8150-DA23015B6515}"/>
                                            </p:graphicEl>
                                          </p:spTgt>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3">
                                            <p:graphicEl>
                                              <a:dgm id="{74A71CB0-3D49-4761-899F-8DD95C74575D}"/>
                                            </p:graphicEl>
                                          </p:spTgt>
                                        </p:tgtEl>
                                        <p:attrNameLst>
                                          <p:attrName>style.visibility</p:attrName>
                                        </p:attrNameLst>
                                      </p:cBhvr>
                                      <p:to>
                                        <p:strVal val="visible"/>
                                      </p:to>
                                    </p:set>
                                    <p:animEffect transition="in" filter="fade">
                                      <p:cBhvr>
                                        <p:cTn id="173" dur="500"/>
                                        <p:tgtEl>
                                          <p:spTgt spid="3">
                                            <p:graphicEl>
                                              <a:dgm id="{74A71CB0-3D49-4761-899F-8DD95C74575D}"/>
                                            </p:graphicEl>
                                          </p:spTgt>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3">
                                            <p:graphicEl>
                                              <a:dgm id="{42387D12-0120-4AA2-9C99-9E8347ED1AFF}"/>
                                            </p:graphicEl>
                                          </p:spTgt>
                                        </p:tgtEl>
                                        <p:attrNameLst>
                                          <p:attrName>style.visibility</p:attrName>
                                        </p:attrNameLst>
                                      </p:cBhvr>
                                      <p:to>
                                        <p:strVal val="visible"/>
                                      </p:to>
                                    </p:set>
                                    <p:animEffect transition="in" filter="fade">
                                      <p:cBhvr>
                                        <p:cTn id="176" dur="500"/>
                                        <p:tgtEl>
                                          <p:spTgt spid="3">
                                            <p:graphicEl>
                                              <a:dgm id="{42387D12-0120-4AA2-9C99-9E8347ED1AFF}"/>
                                            </p:graphicEl>
                                          </p:spTgt>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99"/>
                                        </p:tgtEl>
                                        <p:attrNameLst>
                                          <p:attrName>style.visibility</p:attrName>
                                        </p:attrNameLst>
                                      </p:cBhvr>
                                      <p:to>
                                        <p:strVal val="visible"/>
                                      </p:to>
                                    </p:set>
                                    <p:animEffect transition="in" filter="fade">
                                      <p:cBhvr>
                                        <p:cTn id="181" dur="500"/>
                                        <p:tgtEl>
                                          <p:spTgt spid="99"/>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00"/>
                                        </p:tgtEl>
                                        <p:attrNameLst>
                                          <p:attrName>style.visibility</p:attrName>
                                        </p:attrNameLst>
                                      </p:cBhvr>
                                      <p:to>
                                        <p:strVal val="visible"/>
                                      </p:to>
                                    </p:set>
                                    <p:animEffect transition="in" filter="fade">
                                      <p:cBhvr>
                                        <p:cTn id="184" dur="500"/>
                                        <p:tgtEl>
                                          <p:spTgt spid="100"/>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3">
                                            <p:graphicEl>
                                              <a:dgm id="{7F014D0A-1D36-4D3A-9EC2-AF31DD6D877B}"/>
                                            </p:graphicEl>
                                          </p:spTgt>
                                        </p:tgtEl>
                                        <p:attrNameLst>
                                          <p:attrName>style.visibility</p:attrName>
                                        </p:attrNameLst>
                                      </p:cBhvr>
                                      <p:to>
                                        <p:strVal val="visible"/>
                                      </p:to>
                                    </p:set>
                                    <p:animEffect transition="in" filter="fade">
                                      <p:cBhvr>
                                        <p:cTn id="189" dur="500"/>
                                        <p:tgtEl>
                                          <p:spTgt spid="3">
                                            <p:graphicEl>
                                              <a:dgm id="{7F014D0A-1D36-4D3A-9EC2-AF31DD6D877B}"/>
                                            </p:graphicEl>
                                          </p:spTgt>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3">
                                            <p:graphicEl>
                                              <a:dgm id="{BB72A55F-76BC-4301-8830-CA4BA2B2CE26}"/>
                                            </p:graphicEl>
                                          </p:spTgt>
                                        </p:tgtEl>
                                        <p:attrNameLst>
                                          <p:attrName>style.visibility</p:attrName>
                                        </p:attrNameLst>
                                      </p:cBhvr>
                                      <p:to>
                                        <p:strVal val="visible"/>
                                      </p:to>
                                    </p:set>
                                    <p:animEffect transition="in" filter="fade">
                                      <p:cBhvr>
                                        <p:cTn id="192" dur="500"/>
                                        <p:tgtEl>
                                          <p:spTgt spid="3">
                                            <p:graphicEl>
                                              <a:dgm id="{BB72A55F-76BC-4301-8830-CA4BA2B2CE26}"/>
                                            </p:graphicEl>
                                          </p:spTgt>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3">
                                            <p:graphicEl>
                                              <a:dgm id="{54B7E7AB-057F-4055-BAEC-6FB74EBBE6C2}"/>
                                            </p:graphicEl>
                                          </p:spTgt>
                                        </p:tgtEl>
                                        <p:attrNameLst>
                                          <p:attrName>style.visibility</p:attrName>
                                        </p:attrNameLst>
                                      </p:cBhvr>
                                      <p:to>
                                        <p:strVal val="visible"/>
                                      </p:to>
                                    </p:set>
                                    <p:animEffect transition="in" filter="fade">
                                      <p:cBhvr>
                                        <p:cTn id="195" dur="500"/>
                                        <p:tgtEl>
                                          <p:spTgt spid="3">
                                            <p:graphicEl>
                                              <a:dgm id="{54B7E7AB-057F-4055-BAEC-6FB74EBBE6C2}"/>
                                            </p:graphicEl>
                                          </p:spTgt>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3">
                                            <p:graphicEl>
                                              <a:dgm id="{2BF0D3AA-B6E1-477F-819A-EBCABD4F77ED}"/>
                                            </p:graphicEl>
                                          </p:spTgt>
                                        </p:tgtEl>
                                        <p:attrNameLst>
                                          <p:attrName>style.visibility</p:attrName>
                                        </p:attrNameLst>
                                      </p:cBhvr>
                                      <p:to>
                                        <p:strVal val="visible"/>
                                      </p:to>
                                    </p:set>
                                    <p:animEffect transition="in" filter="fade">
                                      <p:cBhvr>
                                        <p:cTn id="198" dur="500"/>
                                        <p:tgtEl>
                                          <p:spTgt spid="3">
                                            <p:graphicEl>
                                              <a:dgm id="{2BF0D3AA-B6E1-477F-819A-EBCABD4F77ED}"/>
                                            </p:graphicEl>
                                          </p:spTgt>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3">
                                            <p:graphicEl>
                                              <a:dgm id="{1E46B2F7-FD1C-4A5F-B542-EE61AAC0AAC8}"/>
                                            </p:graphicEl>
                                          </p:spTgt>
                                        </p:tgtEl>
                                        <p:attrNameLst>
                                          <p:attrName>style.visibility</p:attrName>
                                        </p:attrNameLst>
                                      </p:cBhvr>
                                      <p:to>
                                        <p:strVal val="visible"/>
                                      </p:to>
                                    </p:set>
                                    <p:animEffect transition="in" filter="fade">
                                      <p:cBhvr>
                                        <p:cTn id="201" dur="500"/>
                                        <p:tgtEl>
                                          <p:spTgt spid="3">
                                            <p:graphicEl>
                                              <a:dgm id="{1E46B2F7-FD1C-4A5F-B542-EE61AAC0AAC8}"/>
                                            </p:graphicEl>
                                          </p:spTgt>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3">
                                            <p:graphicEl>
                                              <a:dgm id="{C21D4EFB-0E3B-4D91-8904-B2FC92F4FA77}"/>
                                            </p:graphicEl>
                                          </p:spTgt>
                                        </p:tgtEl>
                                        <p:attrNameLst>
                                          <p:attrName>style.visibility</p:attrName>
                                        </p:attrNameLst>
                                      </p:cBhvr>
                                      <p:to>
                                        <p:strVal val="visible"/>
                                      </p:to>
                                    </p:set>
                                    <p:animEffect transition="in" filter="fade">
                                      <p:cBhvr>
                                        <p:cTn id="204" dur="500"/>
                                        <p:tgtEl>
                                          <p:spTgt spid="3">
                                            <p:graphicEl>
                                              <a:dgm id="{C21D4EFB-0E3B-4D91-8904-B2FC92F4FA77}"/>
                                            </p:graphicEl>
                                          </p:spTgt>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3">
                                            <p:graphicEl>
                                              <a:dgm id="{9F4DD3DC-DF73-4CCB-AD6B-3845E043B55A}"/>
                                            </p:graphicEl>
                                          </p:spTgt>
                                        </p:tgtEl>
                                        <p:attrNameLst>
                                          <p:attrName>style.visibility</p:attrName>
                                        </p:attrNameLst>
                                      </p:cBhvr>
                                      <p:to>
                                        <p:strVal val="visible"/>
                                      </p:to>
                                    </p:set>
                                    <p:animEffect transition="in" filter="fade">
                                      <p:cBhvr>
                                        <p:cTn id="207" dur="500"/>
                                        <p:tgtEl>
                                          <p:spTgt spid="3">
                                            <p:graphicEl>
                                              <a:dgm id="{9F4DD3DC-DF73-4CCB-AD6B-3845E043B55A}"/>
                                            </p:graphicEl>
                                          </p:spTgt>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3">
                                            <p:graphicEl>
                                              <a:dgm id="{6D002CF8-6536-43EE-AFC9-2D20B4D73251}"/>
                                            </p:graphicEl>
                                          </p:spTgt>
                                        </p:tgtEl>
                                        <p:attrNameLst>
                                          <p:attrName>style.visibility</p:attrName>
                                        </p:attrNameLst>
                                      </p:cBhvr>
                                      <p:to>
                                        <p:strVal val="visible"/>
                                      </p:to>
                                    </p:set>
                                    <p:animEffect transition="in" filter="fade">
                                      <p:cBhvr>
                                        <p:cTn id="210" dur="500"/>
                                        <p:tgtEl>
                                          <p:spTgt spid="3">
                                            <p:graphicEl>
                                              <a:dgm id="{6D002CF8-6536-43EE-AFC9-2D20B4D73251}"/>
                                            </p:graphicEl>
                                          </p:spTgt>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101"/>
                                        </p:tgtEl>
                                        <p:attrNameLst>
                                          <p:attrName>style.visibility</p:attrName>
                                        </p:attrNameLst>
                                      </p:cBhvr>
                                      <p:to>
                                        <p:strVal val="visible"/>
                                      </p:to>
                                    </p:set>
                                    <p:animEffect transition="in" filter="fade">
                                      <p:cBhvr>
                                        <p:cTn id="215" dur="500"/>
                                        <p:tgtEl>
                                          <p:spTgt spid="101"/>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102"/>
                                        </p:tgtEl>
                                        <p:attrNameLst>
                                          <p:attrName>style.visibility</p:attrName>
                                        </p:attrNameLst>
                                      </p:cBhvr>
                                      <p:to>
                                        <p:strVal val="visible"/>
                                      </p:to>
                                    </p:set>
                                    <p:animEffect transition="in" filter="fade">
                                      <p:cBhvr>
                                        <p:cTn id="218" dur="500"/>
                                        <p:tgtEl>
                                          <p:spTgt spid="102"/>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103"/>
                                        </p:tgtEl>
                                        <p:attrNameLst>
                                          <p:attrName>style.visibility</p:attrName>
                                        </p:attrNameLst>
                                      </p:cBhvr>
                                      <p:to>
                                        <p:strVal val="visible"/>
                                      </p:to>
                                    </p:set>
                                    <p:animEffect transition="in" filter="fade">
                                      <p:cBhvr>
                                        <p:cTn id="221" dur="500"/>
                                        <p:tgtEl>
                                          <p:spTgt spid="103"/>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grpId="0" nodeType="clickEffect">
                                  <p:stCondLst>
                                    <p:cond delay="0"/>
                                  </p:stCondLst>
                                  <p:childTnLst>
                                    <p:set>
                                      <p:cBhvr>
                                        <p:cTn id="225" dur="1" fill="hold">
                                          <p:stCondLst>
                                            <p:cond delay="0"/>
                                          </p:stCondLst>
                                        </p:cTn>
                                        <p:tgtEl>
                                          <p:spTgt spid="3">
                                            <p:graphicEl>
                                              <a:dgm id="{817261A9-3D03-4DAE-90A7-35DAADA3B02C}"/>
                                            </p:graphicEl>
                                          </p:spTgt>
                                        </p:tgtEl>
                                        <p:attrNameLst>
                                          <p:attrName>style.visibility</p:attrName>
                                        </p:attrNameLst>
                                      </p:cBhvr>
                                      <p:to>
                                        <p:strVal val="visible"/>
                                      </p:to>
                                    </p:set>
                                    <p:animEffect transition="in" filter="fade">
                                      <p:cBhvr>
                                        <p:cTn id="226" dur="500"/>
                                        <p:tgtEl>
                                          <p:spTgt spid="3">
                                            <p:graphicEl>
                                              <a:dgm id="{817261A9-3D03-4DAE-90A7-35DAADA3B02C}"/>
                                            </p:graphicEl>
                                          </p:spTgt>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3">
                                            <p:graphicEl>
                                              <a:dgm id="{D194EF3F-BF62-4181-80D4-A8BA65E15053}"/>
                                            </p:graphicEl>
                                          </p:spTgt>
                                        </p:tgtEl>
                                        <p:attrNameLst>
                                          <p:attrName>style.visibility</p:attrName>
                                        </p:attrNameLst>
                                      </p:cBhvr>
                                      <p:to>
                                        <p:strVal val="visible"/>
                                      </p:to>
                                    </p:set>
                                    <p:animEffect transition="in" filter="fade">
                                      <p:cBhvr>
                                        <p:cTn id="229" dur="500"/>
                                        <p:tgtEl>
                                          <p:spTgt spid="3">
                                            <p:graphicEl>
                                              <a:dgm id="{D194EF3F-BF62-4181-80D4-A8BA65E15053}"/>
                                            </p:graphicEl>
                                          </p:spTgt>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3">
                                            <p:graphicEl>
                                              <a:dgm id="{52E5B372-12BA-440D-B621-BE688F28EAFA}"/>
                                            </p:graphicEl>
                                          </p:spTgt>
                                        </p:tgtEl>
                                        <p:attrNameLst>
                                          <p:attrName>style.visibility</p:attrName>
                                        </p:attrNameLst>
                                      </p:cBhvr>
                                      <p:to>
                                        <p:strVal val="visible"/>
                                      </p:to>
                                    </p:set>
                                    <p:animEffect transition="in" filter="fade">
                                      <p:cBhvr>
                                        <p:cTn id="232" dur="500"/>
                                        <p:tgtEl>
                                          <p:spTgt spid="3">
                                            <p:graphicEl>
                                              <a:dgm id="{52E5B372-12BA-440D-B621-BE688F28EAFA}"/>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3">
                                            <p:graphicEl>
                                              <a:dgm id="{23CDA40E-E58E-4A2A-A5BB-0E1C1CCFA50A}"/>
                                            </p:graphicEl>
                                          </p:spTgt>
                                        </p:tgtEl>
                                        <p:attrNameLst>
                                          <p:attrName>style.visibility</p:attrName>
                                        </p:attrNameLst>
                                      </p:cBhvr>
                                      <p:to>
                                        <p:strVal val="visible"/>
                                      </p:to>
                                    </p:set>
                                    <p:animEffect transition="in" filter="fade">
                                      <p:cBhvr>
                                        <p:cTn id="235" dur="500"/>
                                        <p:tgtEl>
                                          <p:spTgt spid="3">
                                            <p:graphicEl>
                                              <a:dgm id="{23CDA40E-E58E-4A2A-A5BB-0E1C1CCFA50A}"/>
                                            </p:graphicEl>
                                          </p:spTgt>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104"/>
                                        </p:tgtEl>
                                        <p:attrNameLst>
                                          <p:attrName>style.visibility</p:attrName>
                                        </p:attrNameLst>
                                      </p:cBhvr>
                                      <p:to>
                                        <p:strVal val="visible"/>
                                      </p:to>
                                    </p:set>
                                    <p:animEffect transition="in" filter="fade">
                                      <p:cBhvr>
                                        <p:cTn id="240" dur="500"/>
                                        <p:tgtEl>
                                          <p:spTgt spid="104"/>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105"/>
                                        </p:tgtEl>
                                        <p:attrNameLst>
                                          <p:attrName>style.visibility</p:attrName>
                                        </p:attrNameLst>
                                      </p:cBhvr>
                                      <p:to>
                                        <p:strVal val="visible"/>
                                      </p:to>
                                    </p:set>
                                    <p:animEffect transition="in" filter="fade">
                                      <p:cBhvr>
                                        <p:cTn id="24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4" fill="hold" display="0">
                  <p:stCondLst>
                    <p:cond delay="indefinite"/>
                  </p:stCondLst>
                  <p:endCondLst>
                    <p:cond evt="onStopAudio" delay="0">
                      <p:tgtEl>
                        <p:sldTgt/>
                      </p:tgtEl>
                    </p:cond>
                  </p:endCondLst>
                </p:cTn>
                <p:tgtEl>
                  <p:spTgt spid="6"/>
                </p:tgtEl>
              </p:cMediaNode>
            </p:audio>
          </p:childTnLst>
        </p:cTn>
      </p:par>
    </p:tnLst>
    <p:bldLst>
      <p:bldGraphic spid="3" grpId="0" uiExpand="1">
        <p:bldSub>
          <a:bldDgm bld="lvlAtOnce"/>
        </p:bldSub>
      </p:bldGraphic>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Lst>
  </p:timing>
  <p:extLst>
    <p:ext uri="{3A86A75C-4F4B-4683-9AE1-C65F6400EC91}">
      <p14:laserTraceLst xmlns:p14="http://schemas.microsoft.com/office/powerpoint/2010/main">
        <p14:tracePtLst>
          <p14:tracePt t="8532" x="495300" y="1428750"/>
          <p14:tracePt t="8564" x="546100" y="1473200"/>
          <p14:tracePt t="8583" x="571500" y="1498600"/>
          <p14:tracePt t="8627" x="609600" y="1536700"/>
          <p14:tracePt t="8676" x="666750" y="1606550"/>
          <p14:tracePt t="8695" x="698500" y="1638300"/>
          <p14:tracePt t="8711" x="723900" y="1676400"/>
          <p14:tracePt t="8729" x="742950" y="1701800"/>
          <p14:tracePt t="8746" x="781050" y="1758950"/>
          <p14:tracePt t="8763" x="825500" y="1809750"/>
          <p14:tracePt t="8779" x="844550" y="1841500"/>
          <p14:tracePt t="8797" x="876300" y="1885950"/>
          <p14:tracePt t="8814" x="901700" y="1911350"/>
          <p14:tracePt t="8831" x="920750" y="1943100"/>
          <p14:tracePt t="8851" x="958850" y="1974850"/>
          <p14:tracePt t="8869" x="977900" y="1993900"/>
          <p14:tracePt t="8887" x="1035050" y="2032000"/>
          <p14:tracePt t="8904" x="1066800" y="2063750"/>
          <p14:tracePt t="8922" x="1104900" y="2095500"/>
          <p14:tracePt t="8939" x="1123950" y="2108200"/>
          <p14:tracePt t="8943" x="1136650" y="2114550"/>
          <p14:tracePt t="8963" x="1162050" y="2146300"/>
          <p14:tracePt t="8982" x="1187450" y="2171700"/>
          <p14:tracePt t="9000" x="1193800" y="2171700"/>
          <p14:tracePt t="9016" x="1219200" y="2190750"/>
          <p14:tracePt t="9034" x="1238250" y="2209800"/>
          <p14:tracePt t="9050" x="1250950" y="2222500"/>
          <p14:tracePt t="9067" x="1276350" y="2241550"/>
          <p14:tracePt t="9088" x="1295400" y="2266950"/>
          <p14:tracePt t="9104" x="1314450" y="2279650"/>
          <p14:tracePt t="9122" x="1333500" y="2305050"/>
          <p14:tracePt t="9139" x="1339850" y="2305050"/>
          <p14:tracePt t="9162" x="1352550" y="2324100"/>
          <p14:tracePt t="9182" x="1371600" y="2330450"/>
          <p14:tracePt t="9199" x="1371600" y="2336800"/>
          <p14:tracePt t="9216" x="1377950" y="2343150"/>
          <p14:tracePt t="9234" x="1384300" y="2349500"/>
          <p14:tracePt t="9252" x="1384300" y="2355850"/>
          <p14:tracePt t="9286" x="1390650" y="2355850"/>
          <p14:tracePt t="9313" x="1397000" y="2355850"/>
          <p14:tracePt t="9334" x="1397000" y="2362200"/>
          <p14:tracePt t="9349" x="1403350" y="2362200"/>
          <p14:tracePt t="9374" x="1409700" y="2368550"/>
          <p14:tracePt t="9394" x="1416050" y="2368550"/>
          <p14:tracePt t="9410" x="1416050" y="2374900"/>
          <p14:tracePt t="9426" x="1422400" y="2374900"/>
          <p14:tracePt t="9444" x="1428750" y="2381250"/>
          <p14:tracePt t="9462" x="1435100" y="2387600"/>
          <p14:tracePt t="9486" x="1435100" y="2393950"/>
          <p14:tracePt t="9503" x="1441450" y="2406650"/>
          <p14:tracePt t="9537" x="1441450" y="2419350"/>
          <p14:tracePt t="9554" x="1447800" y="2432050"/>
          <p14:tracePt t="9570" x="1447800" y="2438400"/>
          <p14:tracePt t="9589" x="1447800" y="2457450"/>
          <p14:tracePt t="9609" x="1447800" y="2470150"/>
          <p14:tracePt t="9626" x="1441450" y="2482850"/>
          <p14:tracePt t="9643" x="1435100" y="2501900"/>
          <p14:tracePt t="9680" x="1428750" y="2520950"/>
          <p14:tracePt t="9699" x="1416050" y="2527300"/>
          <p14:tracePt t="9716" x="1416050" y="2540000"/>
          <p14:tracePt t="9734" x="1403350" y="2552700"/>
          <p14:tracePt t="9750" x="1403350" y="2559050"/>
          <p14:tracePt t="9767" x="1397000" y="2571750"/>
          <p14:tracePt t="9784" x="1384300" y="2571750"/>
          <p14:tracePt t="9800" x="1384300" y="2578100"/>
          <p14:tracePt t="9820" x="1371600" y="2584450"/>
          <p14:tracePt t="9836" x="1365250" y="2584450"/>
          <p14:tracePt t="9854" x="1352550" y="2584450"/>
          <p14:tracePt t="9886" x="1346200" y="2590800"/>
          <p14:tracePt t="9902" x="1339850" y="2590800"/>
          <p14:tracePt t="9926" x="1333500" y="2590800"/>
          <p14:tracePt t="9946" x="1327150" y="2590800"/>
          <p14:tracePt t="9977" x="1320800" y="2590800"/>
          <p14:tracePt t="10016" x="1320800" y="2597150"/>
          <p14:tracePt t="10058" x="1327150" y="2603500"/>
          <p14:tracePt t="10073" x="1333500" y="2603500"/>
          <p14:tracePt t="10093" x="1339850" y="2603500"/>
          <p14:tracePt t="10109" x="1346200" y="2603500"/>
          <p14:tracePt t="10126" x="1352550" y="2603500"/>
          <p14:tracePt t="10142" x="1358900" y="2603500"/>
          <p14:tracePt t="10159" x="1365250" y="2603500"/>
          <p14:tracePt t="10178" x="1371600" y="2603500"/>
          <p14:tracePt t="10195" x="1377950" y="2603500"/>
          <p14:tracePt t="10227" x="1384300" y="2603500"/>
          <p14:tracePt t="10257" x="1390650" y="2603500"/>
          <p14:tracePt t="10291" x="1397000" y="2603500"/>
          <p14:tracePt t="39530" x="1428750" y="2609850"/>
          <p14:tracePt t="39550" x="1600200" y="2692400"/>
          <p14:tracePt t="39572" x="1816100" y="2774950"/>
          <p14:tracePt t="39592" x="2019300" y="2844800"/>
          <p14:tracePt t="39643" x="2514600" y="2971800"/>
          <p14:tracePt t="39693" x="3003550" y="3048000"/>
          <p14:tracePt t="39709" x="3143250" y="3048000"/>
          <p14:tracePt t="39726" x="3206750" y="3054350"/>
          <p14:tracePt t="39744" x="3295650" y="3054350"/>
          <p14:tracePt t="39761" x="3378200" y="3054350"/>
          <p14:tracePt t="39777" x="3409950" y="3054350"/>
          <p14:tracePt t="39795" x="3511550" y="3054350"/>
          <p14:tracePt t="39812" x="3670300" y="3054350"/>
          <p14:tracePt t="39828" x="3829050" y="3054350"/>
          <p14:tracePt t="39844" x="3879850" y="3054350"/>
          <p14:tracePt t="39861" x="3956050" y="3054350"/>
          <p14:tracePt t="39877" x="3987800" y="3054350"/>
          <p14:tracePt t="39895" x="4019550" y="3054350"/>
          <p14:tracePt t="39913" x="4064000" y="3054350"/>
          <p14:tracePt t="39932" x="4165600" y="3067050"/>
          <p14:tracePt t="39952" x="4279900" y="3079750"/>
          <p14:tracePt t="39971" x="4337050" y="3086100"/>
          <p14:tracePt t="39991" x="4356100" y="3092450"/>
          <p14:tracePt t="40010" x="4368800" y="3098800"/>
          <p14:tracePt t="40030" x="4375150" y="3098800"/>
          <p14:tracePt t="40054" x="4381500" y="3098800"/>
          <p14:tracePt t="40091" x="4387850" y="3098800"/>
          <p14:tracePt t="40194" x="4381500" y="3098800"/>
          <p14:tracePt t="40209" x="4375150" y="3098800"/>
          <p14:tracePt t="40227" x="4362450" y="3098800"/>
          <p14:tracePt t="40243" x="4337050" y="3098800"/>
          <p14:tracePt t="40260" x="4229100" y="3111500"/>
          <p14:tracePt t="40278" x="4076700" y="3143250"/>
          <p14:tracePt t="40299" x="3759200" y="3219450"/>
          <p14:tracePt t="40316" x="3625850" y="3244850"/>
          <p14:tracePt t="40337" x="3568700" y="3251200"/>
          <p14:tracePt t="40356" x="3543300" y="3257550"/>
          <p14:tracePt t="40377" x="3517900" y="3257550"/>
          <p14:tracePt t="40402" x="3505200" y="3257550"/>
          <p14:tracePt t="40436" x="3498850" y="3263900"/>
          <p14:tracePt t="40453" x="3492500" y="3263900"/>
          <p14:tracePt t="40470" x="3486150" y="3263900"/>
          <p14:tracePt t="40486" x="3486150" y="3270250"/>
          <p14:tracePt t="40503" x="3479800" y="3270250"/>
          <p14:tracePt t="40555" x="3473450" y="32702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A91A7-BE93-4CE4-BDD4-CACCBAF7EDD1}"/>
              </a:ext>
            </a:extLst>
          </p:cNvPr>
          <p:cNvSpPr>
            <a:spLocks noGrp="1"/>
          </p:cNvSpPr>
          <p:nvPr>
            <p:ph type="title"/>
          </p:nvPr>
        </p:nvSpPr>
        <p:spPr/>
        <p:txBody>
          <a:bodyPr/>
          <a:lstStyle/>
          <a:p>
            <a:r>
              <a:rPr lang="en-IN" dirty="0"/>
              <a:t>Adaptive Allocation</a:t>
            </a:r>
          </a:p>
        </p:txBody>
      </p:sp>
      <p:sp>
        <p:nvSpPr>
          <p:cNvPr id="3" name="Content Placeholder 2">
            <a:extLst>
              <a:ext uri="{FF2B5EF4-FFF2-40B4-BE49-F238E27FC236}">
                <a16:creationId xmlns:a16="http://schemas.microsoft.com/office/drawing/2014/main" id="{BAE685CA-6297-42D1-9998-2D59AD1CA869}"/>
              </a:ext>
            </a:extLst>
          </p:cNvPr>
          <p:cNvSpPr>
            <a:spLocks noGrp="1"/>
          </p:cNvSpPr>
          <p:nvPr>
            <p:ph idx="1"/>
          </p:nvPr>
        </p:nvSpPr>
        <p:spPr/>
        <p:txBody>
          <a:bodyPr>
            <a:normAutofit/>
          </a:bodyPr>
          <a:lstStyle/>
          <a:p>
            <a:r>
              <a:rPr lang="en-IN" dirty="0"/>
              <a:t>Greedy allocation minimizes contention and fragmentation</a:t>
            </a:r>
          </a:p>
          <a:p>
            <a:pPr lvl="1"/>
            <a:r>
              <a:rPr lang="en-IN" dirty="0"/>
              <a:t>Unbalanced, more inter-switch communication</a:t>
            </a:r>
          </a:p>
          <a:p>
            <a:r>
              <a:rPr lang="en-IN" dirty="0"/>
              <a:t>Balanced allocation minimizes inter-switch communication</a:t>
            </a:r>
          </a:p>
          <a:p>
            <a:pPr lvl="1"/>
            <a:r>
              <a:rPr lang="en-IN" dirty="0"/>
              <a:t>More fragmentation</a:t>
            </a:r>
          </a:p>
          <a:p>
            <a:r>
              <a:rPr lang="en-IN" dirty="0"/>
              <a:t>Adaptive allocation compares both allocations and selects the more optimal node allocation based on their cost of communication</a:t>
            </a:r>
          </a:p>
          <a:p>
            <a:endParaRPr lang="en-IN" dirty="0"/>
          </a:p>
          <a:p>
            <a:pPr lvl="1"/>
            <a:endParaRPr lang="en-IN" dirty="0"/>
          </a:p>
        </p:txBody>
      </p:sp>
      <p:sp>
        <p:nvSpPr>
          <p:cNvPr id="6" name="TextBox 5">
            <a:extLst>
              <a:ext uri="{FF2B5EF4-FFF2-40B4-BE49-F238E27FC236}">
                <a16:creationId xmlns:a16="http://schemas.microsoft.com/office/drawing/2014/main" id="{E3975650-9513-4CF4-A739-7EB5453BB30D}"/>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9934556F-145A-4176-8DE7-759A0CB739D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29060" y="7183438"/>
            <a:ext cx="487362" cy="487362"/>
          </a:xfrm>
          <a:prstGeom prst="rect">
            <a:avLst/>
          </a:prstGeom>
        </p:spPr>
      </p:pic>
    </p:spTree>
    <p:custDataLst>
      <p:tags r:id="rId1"/>
    </p:custDataLst>
    <p:extLst>
      <p:ext uri="{BB962C8B-B14F-4D97-AF65-F5344CB8AC3E}">
        <p14:creationId xmlns:p14="http://schemas.microsoft.com/office/powerpoint/2010/main" val="2367717023"/>
      </p:ext>
    </p:extLst>
  </p:cSld>
  <p:clrMapOvr>
    <a:masterClrMapping/>
  </p:clrMapOvr>
  <mc:AlternateContent xmlns:mc="http://schemas.openxmlformats.org/markup-compatibility/2006" xmlns:p14="http://schemas.microsoft.com/office/powerpoint/2010/main">
    <mc:Choice Requires="p14">
      <p:transition p14:dur="0" advTm="48690"/>
    </mc:Choice>
    <mc:Fallback xmlns="">
      <p:transition advTm="48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173F-E357-45AF-B002-B79587B045F9}"/>
              </a:ext>
            </a:extLst>
          </p:cNvPr>
          <p:cNvSpPr>
            <a:spLocks noGrp="1"/>
          </p:cNvSpPr>
          <p:nvPr>
            <p:ph type="title"/>
          </p:nvPr>
        </p:nvSpPr>
        <p:spPr>
          <a:xfrm>
            <a:off x="609600" y="880872"/>
            <a:ext cx="10972800" cy="1066800"/>
          </a:xfrm>
        </p:spPr>
        <p:txBody>
          <a:bodyPr/>
          <a:lstStyle/>
          <a:p>
            <a:r>
              <a:rPr lang="en-IN" dirty="0"/>
              <a:t>Experimental Setup</a:t>
            </a:r>
          </a:p>
        </p:txBody>
      </p:sp>
      <p:sp>
        <p:nvSpPr>
          <p:cNvPr id="3" name="Content Placeholder 2">
            <a:extLst>
              <a:ext uri="{FF2B5EF4-FFF2-40B4-BE49-F238E27FC236}">
                <a16:creationId xmlns:a16="http://schemas.microsoft.com/office/drawing/2014/main" id="{D5977F9D-B55A-43B6-82C3-B3220F59B34E}"/>
              </a:ext>
            </a:extLst>
          </p:cNvPr>
          <p:cNvSpPr>
            <a:spLocks noGrp="1"/>
          </p:cNvSpPr>
          <p:nvPr>
            <p:ph idx="1"/>
          </p:nvPr>
        </p:nvSpPr>
        <p:spPr>
          <a:xfrm>
            <a:off x="395514" y="1947672"/>
            <a:ext cx="11440886" cy="4910328"/>
          </a:xfrm>
        </p:spPr>
        <p:txBody>
          <a:bodyPr>
            <a:normAutofit/>
          </a:bodyPr>
          <a:lstStyle/>
          <a:p>
            <a:r>
              <a:rPr lang="en-IN" dirty="0"/>
              <a:t>We evaluate using job logs of Intrepid, Theta and Mira¹ supercomputers</a:t>
            </a:r>
          </a:p>
          <a:p>
            <a:pPr lvl="1"/>
            <a:r>
              <a:rPr lang="en-IN" dirty="0"/>
              <a:t>Intrepid logs from Parallel Workload Archive²</a:t>
            </a:r>
          </a:p>
          <a:p>
            <a:pPr lvl="1"/>
            <a:r>
              <a:rPr lang="en-IN" dirty="0"/>
              <a:t>Theta and Mira logs from Argonne Leadership Computing Facility³</a:t>
            </a:r>
          </a:p>
          <a:p>
            <a:r>
              <a:rPr lang="en-IN" dirty="0"/>
              <a:t>Contain job name, nodes requested, submission times, start times etc.</a:t>
            </a:r>
          </a:p>
          <a:p>
            <a:r>
              <a:rPr lang="en-IN" dirty="0"/>
              <a:t>1000 jobs from each log</a:t>
            </a:r>
          </a:p>
          <a:p>
            <a:endParaRPr lang="en-US" dirty="0"/>
          </a:p>
        </p:txBody>
      </p:sp>
      <p:sp>
        <p:nvSpPr>
          <p:cNvPr id="6" name="TextBox 5">
            <a:extLst>
              <a:ext uri="{FF2B5EF4-FFF2-40B4-BE49-F238E27FC236}">
                <a16:creationId xmlns:a16="http://schemas.microsoft.com/office/drawing/2014/main" id="{DF4D2A43-3D27-46AD-BAF3-ECB349CF3CBC}"/>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sp>
        <p:nvSpPr>
          <p:cNvPr id="5" name="Footer Placeholder 3">
            <a:extLst>
              <a:ext uri="{FF2B5EF4-FFF2-40B4-BE49-F238E27FC236}">
                <a16:creationId xmlns:a16="http://schemas.microsoft.com/office/drawing/2014/main" id="{EA4B0333-FA02-4701-8347-32686EE70B4C}"/>
              </a:ext>
            </a:extLst>
          </p:cNvPr>
          <p:cNvSpPr txBox="1">
            <a:spLocks/>
          </p:cNvSpPr>
          <p:nvPr/>
        </p:nvSpPr>
        <p:spPr>
          <a:xfrm>
            <a:off x="609600" y="6081204"/>
            <a:ext cx="11582400" cy="773189"/>
          </a:xfrm>
          <a:prstGeom prst="rect">
            <a:avLst/>
          </a:prstGeom>
        </p:spPr>
        <p:txBody>
          <a:bodyPr vert="horz"/>
          <a:lstStyle>
            <a:defPPr>
              <a:defRPr lang="en-US"/>
            </a:defPPr>
            <a:lvl1pPr marL="0" algn="r" defTabSz="914400" rtl="0" eaLnBrk="1" latinLnBrk="0" hangingPunct="1">
              <a:defRPr kumimoji="0" sz="1100" kern="1200">
                <a:solidFill>
                  <a:schemeClr val="accent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dirty="0"/>
              <a:t>¹</a:t>
            </a:r>
            <a:r>
              <a:rPr lang="en-IN" sz="1200" dirty="0">
                <a:latin typeface="Arial" panose="020B0604020202020204" pitchFamily="34" charset="0"/>
              </a:rPr>
              <a:t> </a:t>
            </a:r>
            <a:r>
              <a:rPr lang="en-US" sz="1200" dirty="0"/>
              <a:t>2020. Mira and Theta. https://www.alcf.anl.gov/alcf-resources</a:t>
            </a:r>
            <a:endParaRPr lang="en-IN" sz="1200" b="0" i="0" dirty="0">
              <a:effectLst/>
              <a:latin typeface="Arial" panose="020B0604020202020204" pitchFamily="34" charset="0"/>
            </a:endParaRPr>
          </a:p>
          <a:p>
            <a:pPr algn="l"/>
            <a:r>
              <a:rPr lang="en-IN" sz="1400" b="1" dirty="0">
                <a:latin typeface="Arial" panose="020B0604020202020204" pitchFamily="34" charset="0"/>
              </a:rPr>
              <a:t>² </a:t>
            </a:r>
            <a:r>
              <a:rPr lang="en-US" sz="1200" dirty="0"/>
              <a:t>2005. Parallel Workload Archive. www.cse.huji.ac.il/labs/parallel/workload/</a:t>
            </a:r>
            <a:endParaRPr lang="en-IN" sz="1200" b="1" dirty="0">
              <a:latin typeface="Arial" panose="020B0604020202020204" pitchFamily="34" charset="0"/>
            </a:endParaRPr>
          </a:p>
          <a:p>
            <a:pPr algn="l"/>
            <a:r>
              <a:rPr lang="en-IN" sz="1400" b="1" dirty="0">
                <a:latin typeface="Arial" panose="020B0604020202020204" pitchFamily="34" charset="0"/>
              </a:rPr>
              <a:t>³ </a:t>
            </a:r>
            <a:r>
              <a:rPr lang="en-IN" sz="1200" dirty="0"/>
              <a:t>2019. ALCF, ANL. https://reports.alcf.anl.gov/data/index.html </a:t>
            </a:r>
            <a:endParaRPr lang="en-US" sz="1200" b="1" dirty="0"/>
          </a:p>
          <a:p>
            <a:pPr algn="l"/>
            <a:r>
              <a:rPr lang="en-US" sz="1200" dirty="0">
                <a:latin typeface="Arial" panose="020B0604020202020204" pitchFamily="34" charset="0"/>
              </a:rPr>
              <a:t>.</a:t>
            </a:r>
            <a:endParaRPr lang="en-US" sz="1200" dirty="0"/>
          </a:p>
        </p:txBody>
      </p:sp>
      <p:pic>
        <p:nvPicPr>
          <p:cNvPr id="4" name="Audio 3">
            <a:hlinkClick r:id="" action="ppaction://media"/>
            <a:extLst>
              <a:ext uri="{FF2B5EF4-FFF2-40B4-BE49-F238E27FC236}">
                <a16:creationId xmlns:a16="http://schemas.microsoft.com/office/drawing/2014/main" id="{26F6EB3E-2152-4A2A-A637-27428BF4D3C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40490" y="6966268"/>
            <a:ext cx="487362" cy="487362"/>
          </a:xfrm>
          <a:prstGeom prst="rect">
            <a:avLst/>
          </a:prstGeom>
        </p:spPr>
      </p:pic>
    </p:spTree>
    <p:custDataLst>
      <p:tags r:id="rId1"/>
    </p:custDataLst>
    <p:extLst>
      <p:ext uri="{BB962C8B-B14F-4D97-AF65-F5344CB8AC3E}">
        <p14:creationId xmlns:p14="http://schemas.microsoft.com/office/powerpoint/2010/main" val="679903791"/>
      </p:ext>
    </p:extLst>
  </p:cSld>
  <p:clrMapOvr>
    <a:masterClrMapping/>
  </p:clrMapOvr>
  <mc:AlternateContent xmlns:mc="http://schemas.openxmlformats.org/markup-compatibility/2006" xmlns:p14="http://schemas.microsoft.com/office/powerpoint/2010/main">
    <mc:Choice Requires="p14">
      <p:transition p14:dur="10" advTm="20818"/>
    </mc:Choice>
    <mc:Fallback xmlns="">
      <p:transition advTm="2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173F-E357-45AF-B002-B79587B045F9}"/>
              </a:ext>
            </a:extLst>
          </p:cNvPr>
          <p:cNvSpPr>
            <a:spLocks noGrp="1"/>
          </p:cNvSpPr>
          <p:nvPr>
            <p:ph type="title"/>
          </p:nvPr>
        </p:nvSpPr>
        <p:spPr>
          <a:xfrm>
            <a:off x="609600" y="880872"/>
            <a:ext cx="10972800" cy="1066800"/>
          </a:xfrm>
        </p:spPr>
        <p:txBody>
          <a:bodyPr/>
          <a:lstStyle/>
          <a:p>
            <a:r>
              <a:rPr lang="en-IN" dirty="0"/>
              <a:t>Experimental Setup</a:t>
            </a:r>
          </a:p>
        </p:txBody>
      </p:sp>
      <p:sp>
        <p:nvSpPr>
          <p:cNvPr id="3" name="Content Placeholder 2">
            <a:extLst>
              <a:ext uri="{FF2B5EF4-FFF2-40B4-BE49-F238E27FC236}">
                <a16:creationId xmlns:a16="http://schemas.microsoft.com/office/drawing/2014/main" id="{D5977F9D-B55A-43B6-82C3-B3220F59B34E}"/>
              </a:ext>
            </a:extLst>
          </p:cNvPr>
          <p:cNvSpPr>
            <a:spLocks noGrp="1"/>
          </p:cNvSpPr>
          <p:nvPr>
            <p:ph idx="1"/>
          </p:nvPr>
        </p:nvSpPr>
        <p:spPr>
          <a:xfrm>
            <a:off x="395514" y="1947672"/>
            <a:ext cx="11440886" cy="4910328"/>
          </a:xfrm>
        </p:spPr>
        <p:txBody>
          <a:bodyPr>
            <a:normAutofit/>
          </a:bodyPr>
          <a:lstStyle/>
          <a:p>
            <a:r>
              <a:rPr lang="en-IN" dirty="0"/>
              <a:t>Do not have any information about nature of the job</a:t>
            </a:r>
          </a:p>
          <a:p>
            <a:pPr lvl="1"/>
            <a:r>
              <a:rPr lang="en-IN" dirty="0"/>
              <a:t>Some jobs are assumed communication-intensive, others as compute-intensive</a:t>
            </a:r>
          </a:p>
          <a:p>
            <a:pPr lvl="1"/>
            <a:r>
              <a:rPr lang="en-IN" dirty="0"/>
              <a:t>Percentage of communication-intensive jobs varied from 30% - 90%</a:t>
            </a:r>
          </a:p>
          <a:p>
            <a:r>
              <a:rPr lang="en-IN" dirty="0"/>
              <a:t>Jobs with power-of-two node requirements considered </a:t>
            </a:r>
          </a:p>
          <a:p>
            <a:r>
              <a:rPr lang="en-IN" dirty="0"/>
              <a:t>Job logs emulated by configuring SLURM with enable-front-end option</a:t>
            </a:r>
          </a:p>
          <a:p>
            <a:pPr lvl="1"/>
            <a:r>
              <a:rPr lang="en-IN" dirty="0"/>
              <a:t>Run for same duration as their execution times</a:t>
            </a:r>
          </a:p>
          <a:p>
            <a:endParaRPr lang="en-IN" dirty="0"/>
          </a:p>
          <a:p>
            <a:pPr lvl="1"/>
            <a:endParaRPr lang="en-IN" dirty="0"/>
          </a:p>
        </p:txBody>
      </p:sp>
      <p:sp>
        <p:nvSpPr>
          <p:cNvPr id="6" name="TextBox 5">
            <a:extLst>
              <a:ext uri="{FF2B5EF4-FFF2-40B4-BE49-F238E27FC236}">
                <a16:creationId xmlns:a16="http://schemas.microsoft.com/office/drawing/2014/main" id="{DF4D2A43-3D27-46AD-BAF3-ECB349CF3CBC}"/>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EF4AA949-F35A-4C7B-AF55-5D59151D186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954838"/>
            <a:ext cx="487362" cy="487362"/>
          </a:xfrm>
          <a:prstGeom prst="rect">
            <a:avLst/>
          </a:prstGeom>
        </p:spPr>
      </p:pic>
    </p:spTree>
    <p:custDataLst>
      <p:tags r:id="rId1"/>
    </p:custDataLst>
    <p:extLst>
      <p:ext uri="{BB962C8B-B14F-4D97-AF65-F5344CB8AC3E}">
        <p14:creationId xmlns:p14="http://schemas.microsoft.com/office/powerpoint/2010/main" val="1886096159"/>
      </p:ext>
    </p:extLst>
  </p:cSld>
  <p:clrMapOvr>
    <a:masterClrMapping/>
  </p:clrMapOvr>
  <mc:AlternateContent xmlns:mc="http://schemas.openxmlformats.org/markup-compatibility/2006" xmlns:p14="http://schemas.microsoft.com/office/powerpoint/2010/main">
    <mc:Choice Requires="p14">
      <p:transition p14:dur="0" advTm="35128"/>
    </mc:Choice>
    <mc:Fallback xmlns="">
      <p:transition advTm="35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5679-22D5-43A6-865C-9C178D173220}"/>
              </a:ext>
            </a:extLst>
          </p:cNvPr>
          <p:cNvSpPr>
            <a:spLocks noGrp="1"/>
          </p:cNvSpPr>
          <p:nvPr>
            <p:ph type="title"/>
          </p:nvPr>
        </p:nvSpPr>
        <p:spPr/>
        <p:txBody>
          <a:bodyPr/>
          <a:lstStyle/>
          <a:p>
            <a:r>
              <a:rPr lang="en-IN" dirty="0"/>
              <a:t>Introduction</a:t>
            </a:r>
          </a:p>
        </p:txBody>
      </p:sp>
      <p:sp>
        <p:nvSpPr>
          <p:cNvPr id="7" name="Content Placeholder 6">
            <a:extLst>
              <a:ext uri="{FF2B5EF4-FFF2-40B4-BE49-F238E27FC236}">
                <a16:creationId xmlns:a16="http://schemas.microsoft.com/office/drawing/2014/main" id="{080EA44C-C83A-4643-88A5-53585DCD0F98}"/>
              </a:ext>
            </a:extLst>
          </p:cNvPr>
          <p:cNvSpPr>
            <a:spLocks noGrp="1"/>
          </p:cNvSpPr>
          <p:nvPr>
            <p:ph idx="1"/>
          </p:nvPr>
        </p:nvSpPr>
        <p:spPr>
          <a:xfrm>
            <a:off x="609600" y="2203704"/>
            <a:ext cx="10972800" cy="4325112"/>
          </a:xfrm>
        </p:spPr>
        <p:txBody>
          <a:bodyPr/>
          <a:lstStyle/>
          <a:p>
            <a:r>
              <a:rPr lang="en-IN" dirty="0"/>
              <a:t>Job Scheduling deals with cluster management and resource allocation as per job requirements</a:t>
            </a:r>
          </a:p>
          <a:p>
            <a:pPr algn="just"/>
            <a:r>
              <a:rPr lang="en-IN" dirty="0"/>
              <a:t>Users submit jobs specifying nodes and wall-clock time required</a:t>
            </a:r>
          </a:p>
          <a:p>
            <a:pPr algn="just"/>
            <a:r>
              <a:rPr lang="en-IN" dirty="0"/>
              <a:t>Current job schedulers do not consider job-specific characteristics or communication-patterns of a job</a:t>
            </a:r>
          </a:p>
          <a:p>
            <a:pPr lvl="1" algn="just"/>
            <a:r>
              <a:rPr lang="en-IN" dirty="0"/>
              <a:t>May lead to interference from other communication-intensive jobs</a:t>
            </a:r>
          </a:p>
          <a:p>
            <a:pPr lvl="1" algn="just"/>
            <a:r>
              <a:rPr lang="en-IN" dirty="0"/>
              <a:t>Placing frequently communicating node-pairs several hops away leads to high communication times</a:t>
            </a:r>
          </a:p>
          <a:p>
            <a:pPr algn="just"/>
            <a:endParaRPr lang="en-IN" dirty="0"/>
          </a:p>
          <a:p>
            <a:pPr algn="just"/>
            <a:endParaRPr lang="en-IN" dirty="0"/>
          </a:p>
        </p:txBody>
      </p:sp>
      <p:sp>
        <p:nvSpPr>
          <p:cNvPr id="6" name="TextBox 5">
            <a:extLst>
              <a:ext uri="{FF2B5EF4-FFF2-40B4-BE49-F238E27FC236}">
                <a16:creationId xmlns:a16="http://schemas.microsoft.com/office/drawing/2014/main" id="{61E1A4F1-9FE9-4C04-8C43-7D0D7FDD2BAD}"/>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13" name="Audio 12">
            <a:hlinkClick r:id="" action="ppaction://media"/>
            <a:extLst>
              <a:ext uri="{FF2B5EF4-FFF2-40B4-BE49-F238E27FC236}">
                <a16:creationId xmlns:a16="http://schemas.microsoft.com/office/drawing/2014/main" id="{BC3E44BF-C958-4469-AD20-D95E6C9A6FF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17630" y="7102158"/>
            <a:ext cx="487362" cy="487362"/>
          </a:xfrm>
          <a:prstGeom prst="rect">
            <a:avLst/>
          </a:prstGeom>
        </p:spPr>
      </p:pic>
    </p:spTree>
    <p:custDataLst>
      <p:tags r:id="rId1"/>
    </p:custDataLst>
    <p:extLst>
      <p:ext uri="{BB962C8B-B14F-4D97-AF65-F5344CB8AC3E}">
        <p14:creationId xmlns:p14="http://schemas.microsoft.com/office/powerpoint/2010/main" val="1493807529"/>
      </p:ext>
    </p:extLst>
  </p:cSld>
  <p:clrMapOvr>
    <a:masterClrMapping/>
  </p:clrMapOvr>
  <mc:AlternateContent xmlns:mc="http://schemas.openxmlformats.org/markup-compatibility/2006" xmlns:p14="http://schemas.microsoft.com/office/powerpoint/2010/main">
    <mc:Choice Requires="p14">
      <p:transition p14:dur="0" advTm="49860"/>
    </mc:Choice>
    <mc:Fallback xmlns="">
      <p:transition advTm="49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3"/>
                </p:tgtEl>
              </p:cMediaNode>
            </p:audio>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6A4E-88F3-4275-B232-6E4FF3C92626}"/>
              </a:ext>
            </a:extLst>
          </p:cNvPr>
          <p:cNvSpPr>
            <a:spLocks noGrp="1"/>
          </p:cNvSpPr>
          <p:nvPr>
            <p:ph type="title"/>
          </p:nvPr>
        </p:nvSpPr>
        <p:spPr/>
        <p:txBody>
          <a:bodyPr/>
          <a:lstStyle/>
          <a:p>
            <a:r>
              <a:rPr lang="en-IN" dirty="0"/>
              <a:t>Runtime Estimates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FBA3EF-E624-4C35-B52A-0CEB09C7BCB9}"/>
                  </a:ext>
                </a:extLst>
              </p:cNvPr>
              <p:cNvSpPr>
                <a:spLocks noGrp="1"/>
              </p:cNvSpPr>
              <p:nvPr>
                <p:ph idx="1"/>
              </p:nvPr>
            </p:nvSpPr>
            <p:spPr/>
            <p:txBody>
              <a:bodyPr>
                <a:normAutofit/>
              </a:bodyPr>
              <a:lstStyle/>
              <a:p>
                <a:pPr marL="109728" indent="0">
                  <a:buNone/>
                </a:pPr>
                <a:r>
                  <a:rPr lang="en-IN" sz="3000" dirty="0">
                    <a:latin typeface="Cambria Math" panose="02040503050406030204" pitchFamily="18" charset="0"/>
                  </a:rPr>
                  <a:t>The runtime of a job can be modelled as:</a:t>
                </a:r>
                <a:endParaRPr lang="en-IN" sz="3000" b="0" dirty="0">
                  <a:latin typeface="Cambria Math" panose="02040503050406030204" pitchFamily="18" charset="0"/>
                </a:endParaRPr>
              </a:p>
              <a:p>
                <a:pPr marL="109728" indent="0">
                  <a:buNone/>
                </a:pPr>
                <a14:m>
                  <m:oMathPara xmlns:m="http://schemas.openxmlformats.org/officeDocument/2006/math">
                    <m:oMathParaPr>
                      <m:jc m:val="centerGroup"/>
                    </m:oMathParaPr>
                    <m:oMath xmlns:m="http://schemas.openxmlformats.org/officeDocument/2006/math">
                      <m:r>
                        <a:rPr lang="en-IN" sz="3000" b="0" i="1" smtClean="0">
                          <a:latin typeface="Cambria Math" panose="02040503050406030204" pitchFamily="18" charset="0"/>
                        </a:rPr>
                        <m:t>𝑇𝑜𝑡𝑎𝑙</m:t>
                      </m:r>
                      <m:r>
                        <a:rPr lang="en-IN" sz="3000" b="0" i="1" smtClean="0">
                          <a:latin typeface="Cambria Math" panose="02040503050406030204" pitchFamily="18" charset="0"/>
                        </a:rPr>
                        <m:t> </m:t>
                      </m:r>
                      <m:r>
                        <a:rPr lang="en-IN" sz="3000" b="0" i="1" smtClean="0">
                          <a:latin typeface="Cambria Math" panose="02040503050406030204" pitchFamily="18" charset="0"/>
                        </a:rPr>
                        <m:t>𝑅𝑢𝑛𝑡𝑖𝑚𝑒</m:t>
                      </m:r>
                      <m:r>
                        <a:rPr lang="en-IN" sz="3000" b="0" i="1" smtClean="0">
                          <a:latin typeface="Cambria Math" panose="02040503050406030204" pitchFamily="18" charset="0"/>
                        </a:rPr>
                        <m:t> </m:t>
                      </m:r>
                      <m:d>
                        <m:dPr>
                          <m:ctrlPr>
                            <a:rPr lang="en-IN" sz="3000" b="0" i="1" smtClean="0">
                              <a:latin typeface="Cambria Math" panose="02040503050406030204" pitchFamily="18" charset="0"/>
                            </a:rPr>
                          </m:ctrlPr>
                        </m:dPr>
                        <m:e>
                          <m:r>
                            <a:rPr lang="en-IN" sz="3000" b="0" i="1" smtClean="0">
                              <a:latin typeface="Cambria Math" panose="02040503050406030204" pitchFamily="18" charset="0"/>
                            </a:rPr>
                            <m:t>𝑇</m:t>
                          </m:r>
                        </m:e>
                      </m:d>
                      <m:r>
                        <a:rPr lang="en-IN" sz="3000" b="0" i="1" smtClean="0">
                          <a:latin typeface="Cambria Math" panose="02040503050406030204" pitchFamily="18" charset="0"/>
                        </a:rPr>
                        <m:t>= </m:t>
                      </m:r>
                      <m:sSub>
                        <m:sSubPr>
                          <m:ctrlPr>
                            <a:rPr lang="en-IN" sz="3000" b="0" i="1" smtClean="0">
                              <a:latin typeface="Cambria Math" panose="02040503050406030204" pitchFamily="18" charset="0"/>
                            </a:rPr>
                          </m:ctrlPr>
                        </m:sSubPr>
                        <m:e>
                          <m:r>
                            <a:rPr lang="en-IN" sz="3000" b="0" i="1" smtClean="0">
                              <a:latin typeface="Cambria Math" panose="02040503050406030204" pitchFamily="18" charset="0"/>
                            </a:rPr>
                            <m:t>𝑇</m:t>
                          </m:r>
                        </m:e>
                        <m:sub>
                          <m:r>
                            <a:rPr lang="en-IN" sz="3000" b="0" i="1" smtClean="0">
                              <a:latin typeface="Cambria Math" panose="02040503050406030204" pitchFamily="18" charset="0"/>
                            </a:rPr>
                            <m:t>𝑐𝑜𝑚𝑝𝑢𝑡𝑒</m:t>
                          </m:r>
                        </m:sub>
                      </m:sSub>
                      <m:r>
                        <a:rPr lang="en-IN" sz="3000" b="0" i="1" smtClean="0">
                          <a:latin typeface="Cambria Math" panose="02040503050406030204" pitchFamily="18" charset="0"/>
                        </a:rPr>
                        <m:t>+</m:t>
                      </m:r>
                      <m:sSub>
                        <m:sSubPr>
                          <m:ctrlPr>
                            <a:rPr lang="en-IN" sz="3000" b="0" i="1" smtClean="0">
                              <a:latin typeface="Cambria Math" panose="02040503050406030204" pitchFamily="18" charset="0"/>
                            </a:rPr>
                          </m:ctrlPr>
                        </m:sSubPr>
                        <m:e>
                          <m:r>
                            <a:rPr lang="en-IN" sz="3000" b="0" i="1" smtClean="0">
                              <a:latin typeface="Cambria Math" panose="02040503050406030204" pitchFamily="18" charset="0"/>
                            </a:rPr>
                            <m:t>𝑇</m:t>
                          </m:r>
                        </m:e>
                        <m:sub>
                          <m:r>
                            <a:rPr lang="en-IN" sz="3000" b="0" i="1" smtClean="0">
                              <a:latin typeface="Cambria Math" panose="02040503050406030204" pitchFamily="18" charset="0"/>
                            </a:rPr>
                            <m:t>𝑐𝑜𝑚𝑚</m:t>
                          </m:r>
                        </m:sub>
                      </m:sSub>
                    </m:oMath>
                  </m:oMathPara>
                </a14:m>
                <a:endParaRPr lang="en-IN" sz="3000" b="0" dirty="0"/>
              </a:p>
              <a:p>
                <a:pPr marL="402336" lvl="1" indent="0">
                  <a:buNone/>
                </a:pPr>
                <a:r>
                  <a:rPr lang="en-IN" sz="3000" dirty="0"/>
                  <a:t>where:</a:t>
                </a:r>
              </a:p>
              <a:p>
                <a:pPr marL="676656" lvl="2" indent="0">
                  <a:buNone/>
                </a:pPr>
                <a14:m>
                  <m:oMath xmlns:m="http://schemas.openxmlformats.org/officeDocument/2006/math">
                    <m:sSub>
                      <m:sSubPr>
                        <m:ctrlPr>
                          <a:rPr lang="en-IN" sz="3000" i="1" smtClean="0">
                            <a:latin typeface="Cambria Math" panose="02040503050406030204" pitchFamily="18" charset="0"/>
                          </a:rPr>
                        </m:ctrlPr>
                      </m:sSubPr>
                      <m:e>
                        <m:r>
                          <a:rPr lang="en-IN" sz="3000" b="0" i="1" smtClean="0">
                            <a:latin typeface="Cambria Math" panose="02040503050406030204" pitchFamily="18" charset="0"/>
                          </a:rPr>
                          <m:t>𝑇</m:t>
                        </m:r>
                      </m:e>
                      <m:sub>
                        <m:r>
                          <a:rPr lang="en-IN" sz="3000" b="0" i="1" smtClean="0">
                            <a:latin typeface="Cambria Math" panose="02040503050406030204" pitchFamily="18" charset="0"/>
                          </a:rPr>
                          <m:t>𝑐𝑜𝑚𝑝𝑢𝑡𝑒</m:t>
                        </m:r>
                        <m:r>
                          <a:rPr lang="en-IN" sz="3000" b="0" i="1" smtClean="0">
                            <a:latin typeface="Cambria Math" panose="02040503050406030204" pitchFamily="18" charset="0"/>
                          </a:rPr>
                          <m:t> </m:t>
                        </m:r>
                      </m:sub>
                    </m:sSub>
                  </m:oMath>
                </a14:m>
                <a:r>
                  <a:rPr lang="en-IN" sz="3000" dirty="0"/>
                  <a:t>: Compute time of a job </a:t>
                </a:r>
              </a:p>
              <a:p>
                <a:pPr marL="676656" lvl="2" indent="0">
                  <a:buNone/>
                </a:pPr>
                <a14:m>
                  <m:oMath xmlns:m="http://schemas.openxmlformats.org/officeDocument/2006/math">
                    <m:sSub>
                      <m:sSubPr>
                        <m:ctrlPr>
                          <a:rPr lang="en-IN" sz="3000" i="1" smtClean="0">
                            <a:latin typeface="Cambria Math" panose="02040503050406030204" pitchFamily="18" charset="0"/>
                          </a:rPr>
                        </m:ctrlPr>
                      </m:sSubPr>
                      <m:e>
                        <m:r>
                          <a:rPr lang="en-IN" sz="3000" b="0" i="1" smtClean="0">
                            <a:latin typeface="Cambria Math" panose="02040503050406030204" pitchFamily="18" charset="0"/>
                          </a:rPr>
                          <m:t>𝑇</m:t>
                        </m:r>
                      </m:e>
                      <m:sub>
                        <m:r>
                          <a:rPr lang="en-IN" sz="3000" b="0" i="1" smtClean="0">
                            <a:latin typeface="Cambria Math" panose="02040503050406030204" pitchFamily="18" charset="0"/>
                          </a:rPr>
                          <m:t>𝑐𝑜𝑚𝑚</m:t>
                        </m:r>
                      </m:sub>
                    </m:sSub>
                  </m:oMath>
                </a14:m>
                <a:r>
                  <a:rPr lang="en-IN" sz="3000" dirty="0"/>
                  <a:t>     : Communication time of a job</a:t>
                </a:r>
              </a:p>
              <a:p>
                <a:endParaRPr lang="en-IN" dirty="0"/>
              </a:p>
            </p:txBody>
          </p:sp>
        </mc:Choice>
        <mc:Fallback xmlns="">
          <p:sp>
            <p:nvSpPr>
              <p:cNvPr id="3" name="Content Placeholder 2">
                <a:extLst>
                  <a:ext uri="{FF2B5EF4-FFF2-40B4-BE49-F238E27FC236}">
                    <a16:creationId xmlns:a16="http://schemas.microsoft.com/office/drawing/2014/main" id="{10FBA3EF-E624-4C35-B52A-0CEB09C7BCB9}"/>
                  </a:ext>
                </a:extLst>
              </p:cNvPr>
              <p:cNvSpPr>
                <a:spLocks noGrp="1" noRot="1" noChangeAspect="1" noMove="1" noResize="1" noEditPoints="1" noAdjustHandles="1" noChangeArrowheads="1" noChangeShapeType="1" noTextEdit="1"/>
              </p:cNvSpPr>
              <p:nvPr>
                <p:ph idx="1"/>
              </p:nvPr>
            </p:nvSpPr>
            <p:spPr>
              <a:blipFill>
                <a:blip r:embed="rId5"/>
                <a:stretch>
                  <a:fillRect l="-278" t="-1831"/>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FF978D9D-B8F8-45EF-B9F2-A7090C82EBA8}"/>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790FFA95-4924-457D-A230-5B850D3C0A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00180" y="7000558"/>
            <a:ext cx="487362" cy="487362"/>
          </a:xfrm>
          <a:prstGeom prst="rect">
            <a:avLst/>
          </a:prstGeom>
        </p:spPr>
      </p:pic>
    </p:spTree>
    <p:extLst>
      <p:ext uri="{BB962C8B-B14F-4D97-AF65-F5344CB8AC3E}">
        <p14:creationId xmlns:p14="http://schemas.microsoft.com/office/powerpoint/2010/main" val="302798168"/>
      </p:ext>
    </p:extLst>
  </p:cSld>
  <p:clrMapOvr>
    <a:masterClrMapping/>
  </p:clrMapOvr>
  <mc:AlternateContent xmlns:mc="http://schemas.openxmlformats.org/markup-compatibility/2006" xmlns:p14="http://schemas.microsoft.com/office/powerpoint/2010/main">
    <mc:Choice Requires="p14">
      <p:transition p14:dur="0" advTm="33420"/>
    </mc:Choice>
    <mc:Fallback xmlns="">
      <p:transition advTm="33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1237" x="7385050" y="3257550"/>
          <p14:tracePt t="11247" x="7359650" y="3257550"/>
          <p14:tracePt t="11257" x="7334250" y="3257550"/>
          <p14:tracePt t="11269" x="7315200" y="3251200"/>
          <p14:tracePt t="11286" x="7277100" y="3251200"/>
          <p14:tracePt t="11302" x="7245350" y="3251200"/>
          <p14:tracePt t="11319" x="7219950" y="3244850"/>
          <p14:tracePt t="11369" x="7188200" y="3244850"/>
          <p14:tracePt t="11419" x="7181850" y="3244850"/>
          <p14:tracePt t="11469" x="7175500" y="3244850"/>
          <p14:tracePt t="11486" x="7175500" y="3238500"/>
          <p14:tracePt t="11502" x="7188200" y="3238500"/>
          <p14:tracePt t="11519" x="7239000" y="3238500"/>
          <p14:tracePt t="11536" x="7270750" y="3238500"/>
          <p14:tracePt t="11552" x="7327900" y="3238500"/>
          <p14:tracePt t="11569" x="7372350" y="3238500"/>
          <p14:tracePt t="11586" x="7378700" y="3238500"/>
          <p14:tracePt t="11602" x="7391400" y="3238500"/>
          <p14:tracePt t="11619" x="7404100" y="3238500"/>
          <p14:tracePt t="11637" x="7410450" y="3238500"/>
          <p14:tracePt t="11652" x="7416800" y="3238500"/>
          <p14:tracePt t="11669" x="7423150" y="3238500"/>
          <p14:tracePt t="11703" x="7429500" y="3238500"/>
          <p14:tracePt t="11719" x="7435850" y="3238500"/>
          <p14:tracePt t="11750" x="7442200" y="3238500"/>
          <p14:tracePt t="11789" x="7448550" y="3238500"/>
          <p14:tracePt t="11829" x="7454900" y="3238500"/>
          <p14:tracePt t="11850" x="7467600" y="3238500"/>
          <p14:tracePt t="11859" x="7499350" y="3238500"/>
          <p14:tracePt t="11869" x="7594600" y="3238500"/>
          <p14:tracePt t="11886" x="7797800" y="3238500"/>
          <p14:tracePt t="11902" x="8261350" y="3244850"/>
          <p14:tracePt t="11919" x="8458200" y="3263900"/>
          <p14:tracePt t="11936" x="8515350" y="3270250"/>
          <p14:tracePt t="11952" x="8604250" y="3276600"/>
          <p14:tracePt t="11969" x="8642350" y="3282950"/>
          <p14:tracePt t="11986" x="8661400" y="3289300"/>
          <p14:tracePt t="12002" x="8686800" y="3289300"/>
          <p14:tracePt t="12019" x="8712200" y="3289300"/>
          <p14:tracePt t="12036" x="8718550" y="3289300"/>
          <p14:tracePt t="12052" x="8731250" y="3289300"/>
          <p14:tracePt t="12069" x="8737600" y="3289300"/>
          <p14:tracePt t="12086" x="8750300" y="3289300"/>
          <p14:tracePt t="12121" x="8756650" y="3289300"/>
          <p14:tracePt t="12136" x="8763000" y="3289300"/>
          <p14:tracePt t="12152" x="8769350" y="3289300"/>
          <p14:tracePt t="12171" x="8775700" y="3289300"/>
          <p14:tracePt t="12186" x="8782050" y="3289300"/>
          <p14:tracePt t="12202" x="8794750" y="3289300"/>
          <p14:tracePt t="12219" x="8807450" y="3289300"/>
          <p14:tracePt t="12236" x="8820150" y="3289300"/>
          <p14:tracePt t="12252" x="8832850" y="3289300"/>
          <p14:tracePt t="12269" x="8851900" y="3289300"/>
          <p14:tracePt t="12286" x="8858250" y="3289300"/>
          <p14:tracePt t="12302" x="8870950" y="3289300"/>
          <p14:tracePt t="12319" x="8883650" y="3289300"/>
          <p14:tracePt t="12336" x="8890000" y="3289300"/>
          <p14:tracePt t="12353" x="8902700" y="3289300"/>
          <p14:tracePt t="12369" x="8915400" y="3289300"/>
          <p14:tracePt t="12386" x="8921750" y="3289300"/>
          <p14:tracePt t="12403" x="8934450" y="3289300"/>
          <p14:tracePt t="12436" x="8940800" y="3289300"/>
          <p14:tracePt t="12452" x="8947150" y="3289300"/>
          <p14:tracePt t="12469" x="8953500" y="3289300"/>
          <p14:tracePt t="12520" x="8953500" y="3282950"/>
          <p14:tracePt t="12591" x="8947150" y="3276600"/>
          <p14:tracePt t="12601" x="8928100" y="3276600"/>
          <p14:tracePt t="12610" x="8915400" y="3270250"/>
          <p14:tracePt t="12621" x="8896350" y="3270250"/>
          <p14:tracePt t="12636" x="8870950" y="3270250"/>
          <p14:tracePt t="12652" x="8845550" y="3270250"/>
          <p14:tracePt t="12669" x="8832850" y="3270250"/>
          <p14:tracePt t="12686" x="8820150" y="3270250"/>
          <p14:tracePt t="12702" x="8813800" y="3270250"/>
          <p14:tracePt t="12722" x="8807450" y="3270250"/>
          <p14:tracePt t="12740" x="8801100" y="3270250"/>
          <p14:tracePt t="12831" x="8807450" y="3270250"/>
          <p14:tracePt t="12841" x="8813800" y="3270250"/>
          <p14:tracePt t="12852" x="8832850" y="3270250"/>
          <p14:tracePt t="12870" x="8851900" y="3270250"/>
          <p14:tracePt t="12886" x="8864600" y="3270250"/>
          <p14:tracePt t="12902" x="8890000" y="3270250"/>
          <p14:tracePt t="12936" x="8909050" y="3270250"/>
          <p14:tracePt t="12952" x="8921750" y="3270250"/>
          <p14:tracePt t="12969" x="8928100" y="3270250"/>
          <p14:tracePt t="12986" x="8934450" y="3270250"/>
          <p14:tracePt t="13002" x="8940800" y="3270250"/>
          <p14:tracePt t="13019" x="8947150" y="3270250"/>
          <p14:tracePt t="13036" x="8953500" y="3270250"/>
          <p14:tracePt t="13052" x="8959850" y="3270250"/>
          <p14:tracePt t="13132" x="8966200" y="3270250"/>
          <p14:tracePt t="13724" x="8966200" y="3263900"/>
          <p14:tracePt t="16531" x="8947150" y="3263900"/>
          <p14:tracePt t="16541" x="8915400" y="3263900"/>
          <p14:tracePt t="16551" x="8883650" y="3263900"/>
          <p14:tracePt t="16560" x="8858250" y="3270250"/>
          <p14:tracePt t="16574" x="8820150" y="3276600"/>
          <p14:tracePt t="16586" x="8807450" y="3276600"/>
          <p14:tracePt t="16636" x="8718550" y="3282950"/>
          <p14:tracePt t="16686" x="8629650" y="3282950"/>
          <p14:tracePt t="16736" x="8547100" y="3282950"/>
          <p14:tracePt t="16752" x="8458200" y="3282950"/>
          <p14:tracePt t="16769" x="8407400" y="3282950"/>
          <p14:tracePt t="16786" x="8343900" y="3282950"/>
          <p14:tracePt t="16802" x="8299450" y="3282950"/>
          <p14:tracePt t="16819" x="8280400" y="3282950"/>
          <p14:tracePt t="16836" x="8255000" y="3282950"/>
          <p14:tracePt t="16854" x="8216900" y="3282950"/>
          <p14:tracePt t="16869" x="8185150" y="3282950"/>
          <p14:tracePt t="16886" x="8108950" y="3282950"/>
          <p14:tracePt t="16902" x="8039100" y="3282950"/>
          <p14:tracePt t="16919" x="8026400" y="3276600"/>
          <p14:tracePt t="16923" x="8007350" y="3276600"/>
          <p14:tracePt t="16936" x="7988300" y="3270250"/>
          <p14:tracePt t="16953" x="7956550" y="3270250"/>
          <p14:tracePt t="16969" x="7937500" y="3270250"/>
          <p14:tracePt t="16986" x="7912100" y="3263900"/>
          <p14:tracePt t="17003" x="7886700" y="3263900"/>
          <p14:tracePt t="17019" x="7886700" y="3257550"/>
          <p14:tracePt t="17036" x="7874000" y="3257550"/>
          <p14:tracePt t="17053" x="7867650" y="3257550"/>
          <p14:tracePt t="17074" x="7861300" y="3257550"/>
          <p14:tracePt t="17142" x="7854950" y="3257550"/>
          <p14:tracePt t="17343" x="7861300" y="3257550"/>
          <p14:tracePt t="17654" x="7854950" y="3257550"/>
          <p14:tracePt t="17694" x="7848600" y="3257550"/>
          <p14:tracePt t="17715" x="7842250" y="3251200"/>
          <p14:tracePt t="17734" x="7835900" y="3251200"/>
          <p14:tracePt t="17753" x="7829550" y="3251200"/>
          <p14:tracePt t="17803" x="7753350" y="3251200"/>
          <p14:tracePt t="17819" x="7734300" y="3251200"/>
          <p14:tracePt t="17836" x="7708900" y="3244850"/>
          <p14:tracePt t="17853" x="7696200" y="3244850"/>
          <p14:tracePt t="17869" x="7677150" y="3244850"/>
          <p14:tracePt t="17886" x="7664450" y="3244850"/>
          <p14:tracePt t="17903" x="7658100" y="3244850"/>
          <p14:tracePt t="17919" x="7651750" y="3244850"/>
          <p14:tracePt t="17935" x="7645400" y="3244850"/>
          <p14:tracePt t="17955" x="7639050" y="3238500"/>
          <p14:tracePt t="17969" x="7632700" y="3238500"/>
          <p14:tracePt t="18005" x="7632700" y="3232150"/>
          <p14:tracePt t="18016" x="7626350" y="3232150"/>
          <p14:tracePt t="18055" x="7620000" y="323215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8DE0-2B8B-4D55-8206-64A7EB6C5384}"/>
              </a:ext>
            </a:extLst>
          </p:cNvPr>
          <p:cNvSpPr>
            <a:spLocks noGrp="1"/>
          </p:cNvSpPr>
          <p:nvPr>
            <p:ph type="title"/>
          </p:nvPr>
        </p:nvSpPr>
        <p:spPr>
          <a:xfrm>
            <a:off x="609600" y="729863"/>
            <a:ext cx="10972800" cy="1066800"/>
          </a:xfrm>
        </p:spPr>
        <p:txBody>
          <a:bodyPr/>
          <a:lstStyle/>
          <a:p>
            <a:r>
              <a:rPr lang="en-IN" dirty="0"/>
              <a:t>Contention Factor </a:t>
            </a:r>
            <a:r>
              <a:rPr lang="en-IN" i="1" dirty="0"/>
              <a:t>C(i,j)</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AF4919-8178-409E-823E-C8AD51795391}"/>
                  </a:ext>
                </a:extLst>
              </p:cNvPr>
              <p:cNvSpPr>
                <a:spLocks noGrp="1"/>
              </p:cNvSpPr>
              <p:nvPr>
                <p:ph idx="1"/>
              </p:nvPr>
            </p:nvSpPr>
            <p:spPr>
              <a:xfrm>
                <a:off x="254493" y="1796663"/>
                <a:ext cx="11683014" cy="4777873"/>
              </a:xfrm>
            </p:spPr>
            <p:txBody>
              <a:bodyPr/>
              <a:lstStyle/>
              <a:p>
                <a:r>
                  <a:rPr lang="en-IN" dirty="0"/>
                  <a:t>Communicating nodes </a:t>
                </a:r>
                <a:r>
                  <a:rPr lang="en-IN" i="1" dirty="0" err="1"/>
                  <a:t>i</a:t>
                </a:r>
                <a:r>
                  <a:rPr lang="en-IN" dirty="0"/>
                  <a:t> and </a:t>
                </a:r>
                <a:r>
                  <a:rPr lang="en-IN" i="1" dirty="0"/>
                  <a:t>j</a:t>
                </a:r>
                <a:r>
                  <a:rPr lang="en-IN" dirty="0"/>
                  <a:t> are present on same leaf switch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𝑗</m:t>
                        </m:r>
                      </m:sub>
                    </m:sSub>
                    <m:r>
                      <a:rPr lang="en-IN" b="0" i="1" smtClean="0">
                        <a:latin typeface="Cambria Math" panose="02040503050406030204" pitchFamily="18" charset="0"/>
                      </a:rPr>
                      <m:t>) </m:t>
                    </m:r>
                  </m:oMath>
                </a14:m>
                <a:endParaRPr lang="en-IN" dirty="0"/>
              </a:p>
              <a:p>
                <a:pPr marL="109728"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𝐶</m:t>
                      </m:r>
                      <m:d>
                        <m:dPr>
                          <m:ctrlPr>
                            <a:rPr lang="en-IN" b="0" i="1" smtClean="0">
                              <a:latin typeface="Cambria Math" panose="02040503050406030204" pitchFamily="18" charset="0"/>
                            </a:rPr>
                          </m:ctrlPr>
                        </m:dPr>
                        <m:e>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d>
                      <m:r>
                        <a:rPr lang="en-IN" b="0" i="1" smtClean="0">
                          <a:latin typeface="Cambria Math" panose="02040503050406030204" pitchFamily="18" charset="0"/>
                        </a:rPr>
                        <m:t>= </m:t>
                      </m:r>
                      <m:f>
                        <m:fPr>
                          <m:ctrlPr>
                            <a:rPr lang="en-IN" b="0" i="1" smtClean="0">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i="1">
                                  <a:latin typeface="Cambria Math" panose="02040503050406030204" pitchFamily="18" charset="0"/>
                                </a:rPr>
                                <m:t>𝑖</m:t>
                              </m:r>
                            </m:sub>
                          </m:sSub>
                          <m:r>
                            <a:rPr lang="en-IN" i="1">
                              <a:latin typeface="Cambria Math" panose="02040503050406030204" pitchFamily="18" charset="0"/>
                            </a:rPr>
                            <m:t>_</m:t>
                          </m:r>
                          <m:r>
                            <a:rPr lang="en-IN" i="1">
                              <a:latin typeface="Cambria Math" panose="02040503050406030204" pitchFamily="18" charset="0"/>
                            </a:rPr>
                            <m:t>𝑐𝑜𝑚𝑚</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𝑖</m:t>
                              </m:r>
                            </m:sub>
                          </m:sSub>
                          <m:r>
                            <a:rPr lang="en-IN" b="0" i="1" smtClean="0">
                              <a:latin typeface="Cambria Math" panose="02040503050406030204" pitchFamily="18" charset="0"/>
                            </a:rPr>
                            <m:t>_</m:t>
                          </m:r>
                          <m:r>
                            <a:rPr lang="en-IN" b="0" i="1" smtClean="0">
                              <a:latin typeface="Cambria Math" panose="02040503050406030204" pitchFamily="18" charset="0"/>
                            </a:rPr>
                            <m:t>𝑛𝑜𝑑𝑒𝑠</m:t>
                          </m:r>
                        </m:den>
                      </m:f>
                    </m:oMath>
                  </m:oMathPara>
                </a14:m>
                <a:endParaRPr lang="en-IN" dirty="0"/>
              </a:p>
              <a:p>
                <a:r>
                  <a:rPr lang="en-IN" dirty="0"/>
                  <a:t>Communicating nodes </a:t>
                </a:r>
                <a:r>
                  <a:rPr lang="en-IN" i="1" dirty="0" err="1"/>
                  <a:t>i</a:t>
                </a:r>
                <a:r>
                  <a:rPr lang="en-IN" dirty="0"/>
                  <a:t> and </a:t>
                </a:r>
                <a:r>
                  <a:rPr lang="en-IN" i="1" dirty="0"/>
                  <a:t>j</a:t>
                </a:r>
                <a:r>
                  <a:rPr lang="en-IN" dirty="0"/>
                  <a:t> are present on different leaf switches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𝑖</m:t>
                        </m:r>
                      </m:sub>
                    </m:sSub>
                    <m:r>
                      <a:rPr lang="en-IN" i="1" smtClean="0">
                        <a:latin typeface="Cambria Math" panose="02040503050406030204" pitchFamily="18" charset="0"/>
                        <a:ea typeface="Cambria Math" panose="02040503050406030204" pitchFamily="18" charset="0"/>
                      </a:rPr>
                      <m:t>≠</m:t>
                    </m:r>
                    <m:sSub>
                      <m:sSubPr>
                        <m:ctrlPr>
                          <a:rPr lang="en-IN"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𝐿</m:t>
                        </m:r>
                      </m:e>
                      <m:sub>
                        <m:r>
                          <a:rPr lang="en-IN" b="0" i="1" smtClean="0">
                            <a:latin typeface="Cambria Math" panose="02040503050406030204" pitchFamily="18" charset="0"/>
                            <a:ea typeface="Cambria Math" panose="02040503050406030204" pitchFamily="18" charset="0"/>
                          </a:rPr>
                          <m:t>𝑗</m:t>
                        </m:r>
                      </m:sub>
                    </m:sSub>
                  </m:oMath>
                </a14:m>
                <a:r>
                  <a:rPr lang="en-IN" dirty="0"/>
                  <a:t>)</a:t>
                </a:r>
              </a:p>
              <a:p>
                <a:pPr marL="109728" indent="0">
                  <a:buNone/>
                </a:pPr>
                <a:endParaRPr lang="en-IN" dirty="0"/>
              </a:p>
              <a:p>
                <a:pPr marL="109728"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𝐶</m:t>
                      </m:r>
                      <m:d>
                        <m:dPr>
                          <m:ctrlPr>
                            <a:rPr lang="en-IN" b="0" i="1" smtClean="0">
                              <a:latin typeface="Cambria Math" panose="02040503050406030204" pitchFamily="18" charset="0"/>
                            </a:rPr>
                          </m:ctrlPr>
                        </m:dPr>
                        <m:e>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d>
                      <m:r>
                        <a:rPr lang="en-IN" b="0" i="1" smtClean="0">
                          <a:latin typeface="Cambria Math" panose="02040503050406030204" pitchFamily="18" charset="0"/>
                        </a:rPr>
                        <m:t>=   </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𝑖</m:t>
                              </m:r>
                            </m:sub>
                          </m:sSub>
                          <m:r>
                            <a:rPr lang="en-IN" b="0" i="1" smtClean="0">
                              <a:latin typeface="Cambria Math" panose="02040503050406030204" pitchFamily="18" charset="0"/>
                            </a:rPr>
                            <m:t>_</m:t>
                          </m:r>
                          <m:r>
                            <a:rPr lang="en-IN" b="0" i="1" smtClean="0">
                              <a:latin typeface="Cambria Math" panose="02040503050406030204" pitchFamily="18" charset="0"/>
                            </a:rPr>
                            <m:t>𝑐𝑜𝑚𝑚</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𝑖</m:t>
                              </m:r>
                            </m:sub>
                          </m:sSub>
                          <m:r>
                            <a:rPr lang="en-IN" b="0" i="1" smtClean="0">
                              <a:latin typeface="Cambria Math" panose="02040503050406030204" pitchFamily="18" charset="0"/>
                            </a:rPr>
                            <m:t>_</m:t>
                          </m:r>
                          <m:r>
                            <a:rPr lang="en-IN" b="0" i="1" smtClean="0">
                              <a:latin typeface="Cambria Math" panose="02040503050406030204" pitchFamily="18" charset="0"/>
                            </a:rPr>
                            <m:t>𝑛𝑜𝑑𝑒𝑠</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𝑗</m:t>
                              </m:r>
                            </m:sub>
                          </m:sSub>
                          <m:r>
                            <a:rPr lang="en-IN" b="0" i="1" smtClean="0">
                              <a:latin typeface="Cambria Math" panose="02040503050406030204" pitchFamily="18" charset="0"/>
                            </a:rPr>
                            <m:t>_</m:t>
                          </m:r>
                          <m:r>
                            <a:rPr lang="en-IN" b="0" i="1" smtClean="0">
                              <a:latin typeface="Cambria Math" panose="02040503050406030204" pitchFamily="18" charset="0"/>
                            </a:rPr>
                            <m:t>𝑐𝑜𝑚𝑚</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𝑗</m:t>
                              </m:r>
                            </m:sub>
                          </m:sSub>
                          <m:r>
                            <a:rPr lang="en-IN" b="0" i="1" smtClean="0">
                              <a:latin typeface="Cambria Math" panose="02040503050406030204" pitchFamily="18" charset="0"/>
                            </a:rPr>
                            <m:t>_</m:t>
                          </m:r>
                          <m:r>
                            <a:rPr lang="en-IN" b="0" i="1" smtClean="0">
                              <a:latin typeface="Cambria Math" panose="02040503050406030204" pitchFamily="18" charset="0"/>
                            </a:rPr>
                            <m:t>𝑛𝑜𝑑𝑒𝑠</m:t>
                          </m:r>
                        </m:den>
                      </m:f>
                      <m:r>
                        <a:rPr lang="en-IN" b="0" i="1" smtClean="0">
                          <a:latin typeface="Cambria Math" panose="02040503050406030204" pitchFamily="18" charset="0"/>
                        </a:rPr>
                        <m:t>  +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𝑖</m:t>
                              </m:r>
                            </m:sub>
                          </m:sSub>
                          <m:r>
                            <a:rPr lang="en-IN" b="0" i="1" smtClean="0">
                              <a:latin typeface="Cambria Math" panose="02040503050406030204" pitchFamily="18" charset="0"/>
                            </a:rPr>
                            <m:t>_</m:t>
                          </m:r>
                          <m:r>
                            <a:rPr lang="en-IN" b="0" i="1" smtClean="0">
                              <a:latin typeface="Cambria Math" panose="02040503050406030204" pitchFamily="18" charset="0"/>
                            </a:rPr>
                            <m:t>𝑐𝑜𝑚𝑚</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𝑗</m:t>
                              </m:r>
                            </m:sub>
                          </m:sSub>
                          <m:r>
                            <a:rPr lang="en-IN" b="0" i="1" smtClean="0">
                              <a:latin typeface="Cambria Math" panose="02040503050406030204" pitchFamily="18" charset="0"/>
                            </a:rPr>
                            <m:t>_</m:t>
                          </m:r>
                          <m:r>
                            <a:rPr lang="en-IN" b="0" i="1" smtClean="0">
                              <a:latin typeface="Cambria Math" panose="02040503050406030204" pitchFamily="18" charset="0"/>
                            </a:rPr>
                            <m:t>𝑐𝑜𝑚𝑚</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𝑖</m:t>
                              </m:r>
                            </m:sub>
                          </m:sSub>
                          <m:r>
                            <a:rPr lang="en-IN" b="0" i="1" smtClean="0">
                              <a:latin typeface="Cambria Math" panose="02040503050406030204" pitchFamily="18" charset="0"/>
                            </a:rPr>
                            <m:t>_</m:t>
                          </m:r>
                          <m:r>
                            <a:rPr lang="en-IN" b="0" i="1" smtClean="0">
                              <a:latin typeface="Cambria Math" panose="02040503050406030204" pitchFamily="18" charset="0"/>
                            </a:rPr>
                            <m:t>𝑛𝑜𝑑𝑒𝑠</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𝑗</m:t>
                              </m:r>
                            </m:sub>
                          </m:sSub>
                          <m:r>
                            <a:rPr lang="en-IN" b="0" i="1" smtClean="0">
                              <a:latin typeface="Cambria Math" panose="02040503050406030204" pitchFamily="18" charset="0"/>
                            </a:rPr>
                            <m:t>_</m:t>
                          </m:r>
                          <m:r>
                            <a:rPr lang="en-IN" b="0" i="1" smtClean="0">
                              <a:latin typeface="Cambria Math" panose="02040503050406030204" pitchFamily="18" charset="0"/>
                            </a:rPr>
                            <m:t>𝑛𝑜𝑑𝑒𝑠</m:t>
                          </m:r>
                        </m:den>
                      </m:f>
                    </m:oMath>
                  </m:oMathPara>
                </a14:m>
                <a:endParaRPr lang="en-IN" dirty="0"/>
              </a:p>
            </p:txBody>
          </p:sp>
        </mc:Choice>
        <mc:Fallback xmlns="">
          <p:sp>
            <p:nvSpPr>
              <p:cNvPr id="3" name="Content Placeholder 2">
                <a:extLst>
                  <a:ext uri="{FF2B5EF4-FFF2-40B4-BE49-F238E27FC236}">
                    <a16:creationId xmlns:a16="http://schemas.microsoft.com/office/drawing/2014/main" id="{20AF4919-8178-409E-823E-C8AD51795391}"/>
                  </a:ext>
                </a:extLst>
              </p:cNvPr>
              <p:cNvSpPr>
                <a:spLocks noGrp="1" noRot="1" noChangeAspect="1" noMove="1" noResize="1" noEditPoints="1" noAdjustHandles="1" noChangeArrowheads="1" noChangeShapeType="1" noTextEdit="1"/>
              </p:cNvSpPr>
              <p:nvPr>
                <p:ph idx="1"/>
              </p:nvPr>
            </p:nvSpPr>
            <p:spPr>
              <a:xfrm>
                <a:off x="254493" y="1796663"/>
                <a:ext cx="11683014" cy="4777873"/>
              </a:xfrm>
              <a:blipFill>
                <a:blip r:embed="rId6"/>
                <a:stretch>
                  <a:fillRect l="-52" t="-1276"/>
                </a:stretch>
              </a:blipFill>
            </p:spPr>
            <p:txBody>
              <a:bodyPr/>
              <a:lstStyle/>
              <a:p>
                <a:r>
                  <a:rPr lang="en-IN">
                    <a:noFill/>
                  </a:rPr>
                  <a:t> </a:t>
                </a:r>
              </a:p>
            </p:txBody>
          </p:sp>
        </mc:Fallback>
      </mc:AlternateContent>
      <p:sp>
        <p:nvSpPr>
          <p:cNvPr id="16" name="Oval 15">
            <a:extLst>
              <a:ext uri="{FF2B5EF4-FFF2-40B4-BE49-F238E27FC236}">
                <a16:creationId xmlns:a16="http://schemas.microsoft.com/office/drawing/2014/main" id="{2285BC32-82AE-449B-B7C7-F3155D02003F}"/>
              </a:ext>
            </a:extLst>
          </p:cNvPr>
          <p:cNvSpPr/>
          <p:nvPr/>
        </p:nvSpPr>
        <p:spPr>
          <a:xfrm>
            <a:off x="2894118" y="3781887"/>
            <a:ext cx="3756734" cy="161573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C15F7A54-2255-4BB2-A87F-48F3E6DA4225}"/>
              </a:ext>
            </a:extLst>
          </p:cNvPr>
          <p:cNvSpPr/>
          <p:nvPr/>
        </p:nvSpPr>
        <p:spPr>
          <a:xfrm>
            <a:off x="6915703" y="3781887"/>
            <a:ext cx="3756734" cy="161573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D474E78A-57FB-425A-BBAD-99B45B41398A}"/>
              </a:ext>
            </a:extLst>
          </p:cNvPr>
          <p:cNvSpPr/>
          <p:nvPr/>
        </p:nvSpPr>
        <p:spPr>
          <a:xfrm>
            <a:off x="4648197" y="5415379"/>
            <a:ext cx="248575" cy="4527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25BF5B94-667B-4BDA-8324-B8FE1AE05691}"/>
              </a:ext>
            </a:extLst>
          </p:cNvPr>
          <p:cNvSpPr/>
          <p:nvPr/>
        </p:nvSpPr>
        <p:spPr>
          <a:xfrm>
            <a:off x="8669783" y="5415379"/>
            <a:ext cx="248575" cy="4527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17A668C6-76AD-44EB-8730-D913C04A80F4}"/>
              </a:ext>
            </a:extLst>
          </p:cNvPr>
          <p:cNvSpPr txBox="1"/>
          <p:nvPr/>
        </p:nvSpPr>
        <p:spPr>
          <a:xfrm>
            <a:off x="2894118" y="5868140"/>
            <a:ext cx="3756733" cy="369332"/>
          </a:xfrm>
          <a:prstGeom prst="rect">
            <a:avLst/>
          </a:prstGeom>
          <a:noFill/>
        </p:spPr>
        <p:txBody>
          <a:bodyPr wrap="square" rtlCol="0">
            <a:spAutoFit/>
          </a:bodyPr>
          <a:lstStyle/>
          <a:p>
            <a:r>
              <a:rPr lang="en-IN" dirty="0"/>
              <a:t>Contention on individual leaf switches</a:t>
            </a:r>
          </a:p>
        </p:txBody>
      </p:sp>
      <p:sp>
        <p:nvSpPr>
          <p:cNvPr id="23" name="TextBox 22">
            <a:extLst>
              <a:ext uri="{FF2B5EF4-FFF2-40B4-BE49-F238E27FC236}">
                <a16:creationId xmlns:a16="http://schemas.microsoft.com/office/drawing/2014/main" id="{D9A7F693-8487-4C92-9711-15FF386F75F7}"/>
              </a:ext>
            </a:extLst>
          </p:cNvPr>
          <p:cNvSpPr txBox="1"/>
          <p:nvPr/>
        </p:nvSpPr>
        <p:spPr>
          <a:xfrm>
            <a:off x="6915702" y="5868140"/>
            <a:ext cx="3888421" cy="646331"/>
          </a:xfrm>
          <a:prstGeom prst="rect">
            <a:avLst/>
          </a:prstGeom>
          <a:noFill/>
        </p:spPr>
        <p:txBody>
          <a:bodyPr wrap="square" rtlCol="0">
            <a:spAutoFit/>
          </a:bodyPr>
          <a:lstStyle/>
          <a:p>
            <a:r>
              <a:rPr lang="en-IN" dirty="0"/>
              <a:t>Contention on lowest-level common switch connecting the two leaf switches</a:t>
            </a:r>
          </a:p>
        </p:txBody>
      </p:sp>
      <p:sp>
        <p:nvSpPr>
          <p:cNvPr id="12" name="TextBox 11">
            <a:extLst>
              <a:ext uri="{FF2B5EF4-FFF2-40B4-BE49-F238E27FC236}">
                <a16:creationId xmlns:a16="http://schemas.microsoft.com/office/drawing/2014/main" id="{FE85DE60-6184-4332-8E99-0A1A210C2FCD}"/>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1C9F10CB-E15B-4217-90C7-391151885E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50145" y="6966268"/>
            <a:ext cx="487362" cy="487362"/>
          </a:xfrm>
          <a:prstGeom prst="rect">
            <a:avLst/>
          </a:prstGeom>
        </p:spPr>
      </p:pic>
    </p:spTree>
    <p:custDataLst>
      <p:tags r:id="rId1"/>
    </p:custDataLst>
    <p:extLst>
      <p:ext uri="{BB962C8B-B14F-4D97-AF65-F5344CB8AC3E}">
        <p14:creationId xmlns:p14="http://schemas.microsoft.com/office/powerpoint/2010/main" val="4120597927"/>
      </p:ext>
    </p:extLst>
  </p:cSld>
  <p:clrMapOvr>
    <a:masterClrMapping/>
  </p:clrMapOvr>
  <mc:AlternateContent xmlns:mc="http://schemas.openxmlformats.org/markup-compatibility/2006" xmlns:p14="http://schemas.microsoft.com/office/powerpoint/2010/main">
    <mc:Choice Requires="p14">
      <p:transition p14:dur="10" advTm="34175"/>
    </mc:Choice>
    <mc:Fallback xmlns="">
      <p:transition advTm="34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bldLst>
      <p:bldP spid="16" grpId="0" animBg="1"/>
      <p:bldP spid="17" grpId="0" animBg="1"/>
      <p:bldP spid="18" grpId="0" animBg="1"/>
      <p:bldP spid="19" grpId="0" animBg="1"/>
      <p:bldP spid="20" grpId="0"/>
      <p:bldP spid="23" grpId="0"/>
    </p:bldLst>
  </p:timing>
  <p:extLst>
    <p:ext uri="{3A86A75C-4F4B-4683-9AE1-C65F6400EC91}">
      <p14:laserTraceLst xmlns:p14="http://schemas.microsoft.com/office/powerpoint/2010/main">
        <p14:tracePtLst>
          <p14:tracePt t="10147" x="4064000" y="2711450"/>
          <p14:tracePt t="10158" x="4146550" y="2711450"/>
          <p14:tracePt t="10167" x="4248150" y="2724150"/>
          <p14:tracePt t="10184" x="4343400" y="2743200"/>
          <p14:tracePt t="10234" x="4667250" y="2819400"/>
          <p14:tracePt t="10284" x="4762500" y="2825750"/>
          <p14:tracePt t="10285" x="4775200" y="2825750"/>
          <p14:tracePt t="10334" x="4800600" y="2825750"/>
          <p14:tracePt t="10350" x="4813300" y="2825750"/>
          <p14:tracePt t="10367" x="4838700" y="2825750"/>
          <p14:tracePt t="10384" x="4851400" y="2825750"/>
          <p14:tracePt t="10400" x="4870450" y="2825750"/>
          <p14:tracePt t="10417" x="4883150" y="2825750"/>
          <p14:tracePt t="10435" x="4895850" y="2825750"/>
          <p14:tracePt t="10450" x="4902200" y="2825750"/>
          <p14:tracePt t="10467" x="4914900" y="2825750"/>
          <p14:tracePt t="10500" x="4927600" y="2825750"/>
          <p14:tracePt t="10534" x="4933950" y="2825750"/>
          <p14:tracePt t="10556" x="4933950" y="2832100"/>
          <p14:tracePt t="10607" x="4927600" y="2832100"/>
          <p14:tracePt t="10617" x="4908550" y="2832100"/>
          <p14:tracePt t="10627" x="4895850" y="2832100"/>
          <p14:tracePt t="10637" x="4864100" y="2832100"/>
          <p14:tracePt t="10650" x="4819650" y="2832100"/>
          <p14:tracePt t="10667" x="4711700" y="2832100"/>
          <p14:tracePt t="10683" x="4648200" y="2832100"/>
          <p14:tracePt t="10700" x="4552950" y="2832100"/>
          <p14:tracePt t="10717" x="4502150" y="2832100"/>
          <p14:tracePt t="10734" x="4483100" y="2832100"/>
          <p14:tracePt t="10750" x="4451350" y="2832100"/>
          <p14:tracePt t="10767" x="4413250" y="2832100"/>
          <p14:tracePt t="10784" x="4400550" y="2832100"/>
          <p14:tracePt t="10800" x="4375150" y="2832100"/>
          <p14:tracePt t="10817" x="4356100" y="2832100"/>
          <p14:tracePt t="10850" x="4349750" y="2832100"/>
          <p14:tracePt t="10867" x="4343400" y="2832100"/>
          <p14:tracePt t="10888" x="4337050" y="2832100"/>
          <p14:tracePt t="10907" x="4330700" y="2832100"/>
          <p14:tracePt t="10951" x="4324350" y="2832100"/>
          <p14:tracePt t="11298" x="4324350" y="2825750"/>
          <p14:tracePt t="13544" x="4324350" y="2832100"/>
          <p14:tracePt t="13555" x="4318000" y="2851150"/>
          <p14:tracePt t="13567" x="4311650" y="2863850"/>
          <p14:tracePt t="13584" x="4292600" y="2908300"/>
          <p14:tracePt t="13634" x="4241800" y="3028950"/>
          <p14:tracePt t="13684" x="4191000" y="3149600"/>
          <p14:tracePt t="13733" x="4133850" y="3276600"/>
          <p14:tracePt t="13750" x="4121150" y="3314700"/>
          <p14:tracePt t="13767" x="4095750" y="3365500"/>
          <p14:tracePt t="13783" x="4070350" y="3409950"/>
          <p14:tracePt t="13800" x="4057650" y="3416300"/>
          <p14:tracePt t="13817" x="4038600" y="3448050"/>
          <p14:tracePt t="13833" x="4019550" y="3486150"/>
          <p14:tracePt t="13850" x="4006850" y="3498850"/>
          <p14:tracePt t="13867" x="3975100" y="3536950"/>
          <p14:tracePt t="13883" x="3943350" y="3575050"/>
          <p14:tracePt t="13900" x="3937000" y="3594100"/>
          <p14:tracePt t="13917" x="3905250" y="3619500"/>
          <p14:tracePt t="13933" x="3892550" y="3632200"/>
          <p14:tracePt t="13950" x="3867150" y="3657600"/>
          <p14:tracePt t="13967" x="3848100" y="3689350"/>
          <p14:tracePt t="13983" x="3822700" y="3721100"/>
          <p14:tracePt t="14000" x="3810000" y="3740150"/>
          <p14:tracePt t="14017" x="3790950" y="3771900"/>
          <p14:tracePt t="14034" x="3790950" y="3784600"/>
          <p14:tracePt t="14050" x="3784600" y="3816350"/>
          <p14:tracePt t="14067" x="3778250" y="3854450"/>
          <p14:tracePt t="14083" x="3771900" y="3886200"/>
          <p14:tracePt t="14100" x="3771900" y="3898900"/>
          <p14:tracePt t="14117" x="3771900" y="3930650"/>
          <p14:tracePt t="14134" x="3771900" y="3949700"/>
          <p14:tracePt t="14150" x="3771900" y="3987800"/>
          <p14:tracePt t="14167" x="3771900" y="4032250"/>
          <p14:tracePt t="14185" x="3765550" y="4057650"/>
          <p14:tracePt t="14200" x="3765550" y="4064000"/>
          <p14:tracePt t="14217" x="3759200" y="4089400"/>
          <p14:tracePt t="14234" x="3752850" y="4108450"/>
          <p14:tracePt t="14250" x="3752850" y="4121150"/>
          <p14:tracePt t="14267" x="3746500" y="4133850"/>
          <p14:tracePt t="14284" x="3746500" y="4152900"/>
          <p14:tracePt t="14300" x="3740150" y="4165600"/>
          <p14:tracePt t="14317" x="3733800" y="4178300"/>
          <p14:tracePt t="14334" x="3733800" y="4184650"/>
          <p14:tracePt t="14350" x="3727450" y="4191000"/>
          <p14:tracePt t="14367" x="3727450" y="4197350"/>
          <p14:tracePt t="14384" x="3721100" y="4203700"/>
          <p14:tracePt t="14406" x="3721100" y="4210050"/>
          <p14:tracePt t="14417" x="3714750" y="4210050"/>
          <p14:tracePt t="14434" x="3714750" y="4216400"/>
          <p14:tracePt t="14450" x="3708400" y="4222750"/>
          <p14:tracePt t="14483" x="3708400" y="4229100"/>
          <p14:tracePt t="14848" x="3670300" y="4241800"/>
          <p14:tracePt t="14857" x="3600450" y="4267200"/>
          <p14:tracePt t="14867" x="3517900" y="4292600"/>
          <p14:tracePt t="14884" x="3441700" y="4311650"/>
          <p14:tracePt t="14934" x="3206750" y="4356100"/>
          <p14:tracePt t="14984" x="3060700" y="4400550"/>
          <p14:tracePt t="15033" x="2921000" y="4451350"/>
          <p14:tracePt t="15050" x="2889250" y="4476750"/>
          <p14:tracePt t="15067" x="2851150" y="4508500"/>
          <p14:tracePt t="15084" x="2832100" y="4527550"/>
          <p14:tracePt t="15100" x="2800350" y="4552950"/>
          <p14:tracePt t="15117" x="2774950" y="4578350"/>
          <p14:tracePt t="15134" x="2768600" y="4591050"/>
          <p14:tracePt t="15150" x="2755900" y="4610100"/>
          <p14:tracePt t="15169" x="2749550" y="4622800"/>
          <p14:tracePt t="15184" x="2749550" y="4629150"/>
          <p14:tracePt t="15200" x="2743200" y="4635500"/>
          <p14:tracePt t="15218" x="2736850" y="4654550"/>
          <p14:tracePt t="15234" x="2736850" y="4660900"/>
          <p14:tracePt t="15250" x="2730500" y="4679950"/>
          <p14:tracePt t="15267" x="2724150" y="4699000"/>
          <p14:tracePt t="15283" x="2724150" y="4705350"/>
          <p14:tracePt t="15300" x="2717800" y="4730750"/>
          <p14:tracePt t="15317" x="2717800" y="4737100"/>
          <p14:tracePt t="15334" x="2717800" y="4743450"/>
          <p14:tracePt t="15350" x="2717800" y="4749800"/>
          <p14:tracePt t="15379" x="2717800" y="4756150"/>
          <p14:tracePt t="15419" x="2717800" y="4762500"/>
          <p14:tracePt t="15469" x="2717800" y="4768850"/>
          <p14:tracePt t="15478" x="2724150" y="4768850"/>
          <p14:tracePt t="15488" x="2730500" y="4775200"/>
          <p14:tracePt t="15502" x="2743200" y="4775200"/>
          <p14:tracePt t="15517" x="2755900" y="4781550"/>
          <p14:tracePt t="15533" x="2768600" y="4787900"/>
          <p14:tracePt t="15550" x="2774950" y="4787900"/>
          <p14:tracePt t="15567" x="2781300" y="4787900"/>
          <p14:tracePt t="15583" x="2787650" y="4787900"/>
          <p14:tracePt t="15600" x="2800350" y="4787900"/>
          <p14:tracePt t="15618" x="2813050" y="4787900"/>
          <p14:tracePt t="15642" x="2819400" y="4787900"/>
          <p14:tracePt t="15650" x="2825750" y="4787900"/>
          <p14:tracePt t="15680" x="2832100" y="4787900"/>
          <p14:tracePt t="15689" x="2838450" y="4787900"/>
          <p14:tracePt t="15720" x="2844800" y="4787900"/>
          <p14:tracePt t="15769" x="2851150" y="4787900"/>
          <p14:tracePt t="15809" x="2857500" y="478790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9930-EAE3-41B9-AB1B-FB53B4F28B09}"/>
              </a:ext>
            </a:extLst>
          </p:cNvPr>
          <p:cNvSpPr>
            <a:spLocks noGrp="1"/>
          </p:cNvSpPr>
          <p:nvPr>
            <p:ph type="title"/>
          </p:nvPr>
        </p:nvSpPr>
        <p:spPr/>
        <p:txBody>
          <a:bodyPr/>
          <a:lstStyle/>
          <a:p>
            <a:r>
              <a:rPr lang="en-IN" dirty="0"/>
              <a:t>Distance </a:t>
            </a:r>
            <a:r>
              <a:rPr lang="en-IN" i="1" dirty="0"/>
              <a:t>d(i,j)</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6ED8-5098-49D0-A1D9-8259590B6070}"/>
                  </a:ext>
                </a:extLst>
              </p:cNvPr>
              <p:cNvSpPr>
                <a:spLocks noGrp="1"/>
              </p:cNvSpPr>
              <p:nvPr>
                <p:ph idx="1"/>
              </p:nvPr>
            </p:nvSpPr>
            <p:spPr/>
            <p:txBody>
              <a:bodyPr/>
              <a:lstStyle/>
              <a:p>
                <a:pPr marL="109728"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𝑑</m:t>
                      </m:r>
                      <m:d>
                        <m:dPr>
                          <m:ctrlPr>
                            <a:rPr lang="en-IN" b="0" i="1" smtClean="0">
                              <a:latin typeface="Cambria Math" panose="02040503050406030204" pitchFamily="18" charset="0"/>
                            </a:rPr>
                          </m:ctrlPr>
                        </m:dPr>
                        <m:e>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d>
                      <m:r>
                        <a:rPr lang="en-IN" b="0" i="1" smtClean="0">
                          <a:latin typeface="Cambria Math" panose="02040503050406030204" pitchFamily="18" charset="0"/>
                        </a:rPr>
                        <m:t>=2∗</m:t>
                      </m:r>
                      <m:r>
                        <a:rPr lang="en-IN" b="0" i="1" smtClean="0">
                          <a:latin typeface="Cambria Math" panose="02040503050406030204" pitchFamily="18" charset="0"/>
                        </a:rPr>
                        <m:t>𝐿𝑜𝑤𝑒𝑠𝑡</m:t>
                      </m:r>
                      <m:r>
                        <a:rPr lang="en-IN" b="0" i="1" smtClean="0">
                          <a:latin typeface="Cambria Math" panose="02040503050406030204" pitchFamily="18" charset="0"/>
                        </a:rPr>
                        <m:t> </m:t>
                      </m:r>
                      <m:r>
                        <a:rPr lang="en-IN" b="0" i="1" smtClean="0">
                          <a:latin typeface="Cambria Math" panose="02040503050406030204" pitchFamily="18" charset="0"/>
                        </a:rPr>
                        <m:t>𝑙𝑒𝑣𝑒𝑙</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𝑐𝑜𝑚𝑚𝑜𝑛</m:t>
                      </m:r>
                      <m:r>
                        <a:rPr lang="en-IN" b="0" i="1" smtClean="0">
                          <a:latin typeface="Cambria Math" panose="02040503050406030204" pitchFamily="18" charset="0"/>
                        </a:rPr>
                        <m:t> </m:t>
                      </m:r>
                      <m:r>
                        <a:rPr lang="en-IN" b="0" i="1" smtClean="0">
                          <a:latin typeface="Cambria Math" panose="02040503050406030204" pitchFamily="18" charset="0"/>
                        </a:rPr>
                        <m:t>𝑠𝑤𝑖𝑡𝑐h</m:t>
                      </m:r>
                    </m:oMath>
                  </m:oMathPara>
                </a14:m>
                <a:endParaRPr lang="en-IN" b="0" dirty="0"/>
              </a:p>
              <a:p>
                <a:pPr marL="109728" indent="0">
                  <a:buNone/>
                </a:pPr>
                <a:endParaRPr lang="en-IN" dirty="0"/>
              </a:p>
              <a:p>
                <a:pPr marL="411480" lvl="1" indent="0">
                  <a:buNone/>
                </a:pPr>
                <a:r>
                  <a:rPr lang="en-IN" i="1" dirty="0"/>
                  <a:t>							</a:t>
                </a:r>
              </a:p>
              <a:p>
                <a:pPr marL="411480" lvl="1" indent="0">
                  <a:buNone/>
                </a:pPr>
                <a:endParaRPr lang="en-IN" i="1" dirty="0"/>
              </a:p>
              <a:p>
                <a:pPr marL="411480" lvl="1" indent="0">
                  <a:buNone/>
                </a:pPr>
                <a:r>
                  <a:rPr lang="en-IN" i="1" dirty="0"/>
                  <a:t>							d(n0, n1) = 2</a:t>
                </a:r>
              </a:p>
              <a:p>
                <a:pPr marL="411480" lvl="1" indent="0">
                  <a:buNone/>
                </a:pPr>
                <a:r>
                  <a:rPr lang="en-IN" i="1" dirty="0"/>
                  <a:t>							d(n0, n5) = 4</a:t>
                </a:r>
              </a:p>
            </p:txBody>
          </p:sp>
        </mc:Choice>
        <mc:Fallback xmlns="">
          <p:sp>
            <p:nvSpPr>
              <p:cNvPr id="3" name="Content Placeholder 2">
                <a:extLst>
                  <a:ext uri="{FF2B5EF4-FFF2-40B4-BE49-F238E27FC236}">
                    <a16:creationId xmlns:a16="http://schemas.microsoft.com/office/drawing/2014/main" id="{EA7A6ED8-5098-49D0-A1D9-8259590B6070}"/>
                  </a:ext>
                </a:extLst>
              </p:cNvPr>
              <p:cNvSpPr>
                <a:spLocks noGrp="1" noRot="1" noChangeAspect="1" noMove="1" noResize="1" noEditPoints="1" noAdjustHandles="1" noChangeArrowheads="1" noChangeShapeType="1" noTextEdit="1"/>
              </p:cNvSpPr>
              <p:nvPr>
                <p:ph idx="1"/>
              </p:nvPr>
            </p:nvSpPr>
            <p:spPr>
              <a:blipFill>
                <a:blip r:embed="rId6"/>
                <a:stretch>
                  <a:fillRect/>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ABAA3A66-47CD-4BA5-99E8-D340BBEE533F}"/>
              </a:ext>
            </a:extLst>
          </p:cNvPr>
          <p:cNvGrpSpPr/>
          <p:nvPr/>
        </p:nvGrpSpPr>
        <p:grpSpPr>
          <a:xfrm>
            <a:off x="1128215" y="3429000"/>
            <a:ext cx="5540583" cy="2618110"/>
            <a:chOff x="832706" y="3203718"/>
            <a:chExt cx="5118318" cy="2433542"/>
          </a:xfrm>
        </p:grpSpPr>
        <p:grpSp>
          <p:nvGrpSpPr>
            <p:cNvPr id="14" name="Group 13">
              <a:extLst>
                <a:ext uri="{FF2B5EF4-FFF2-40B4-BE49-F238E27FC236}">
                  <a16:creationId xmlns:a16="http://schemas.microsoft.com/office/drawing/2014/main" id="{03CCB0E9-98EB-4637-940C-67D45AA2A9EA}"/>
                </a:ext>
              </a:extLst>
            </p:cNvPr>
            <p:cNvGrpSpPr/>
            <p:nvPr/>
          </p:nvGrpSpPr>
          <p:grpSpPr>
            <a:xfrm>
              <a:off x="832706" y="3203718"/>
              <a:ext cx="5049544" cy="2424546"/>
              <a:chOff x="2893003" y="3075709"/>
              <a:chExt cx="5049544" cy="2424545"/>
            </a:xfrm>
          </p:grpSpPr>
          <p:sp>
            <p:nvSpPr>
              <p:cNvPr id="21" name="Rectangle 20">
                <a:extLst>
                  <a:ext uri="{FF2B5EF4-FFF2-40B4-BE49-F238E27FC236}">
                    <a16:creationId xmlns:a16="http://schemas.microsoft.com/office/drawing/2014/main" id="{4C743EA4-A2F0-45B6-8B40-43F7BD87CC53}"/>
                  </a:ext>
                </a:extLst>
              </p:cNvPr>
              <p:cNvSpPr/>
              <p:nvPr/>
            </p:nvSpPr>
            <p:spPr>
              <a:xfrm>
                <a:off x="5209309" y="3075709"/>
                <a:ext cx="471054" cy="3532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s2</a:t>
                </a:r>
              </a:p>
            </p:txBody>
          </p:sp>
          <p:sp>
            <p:nvSpPr>
              <p:cNvPr id="22" name="Rectangle 21">
                <a:extLst>
                  <a:ext uri="{FF2B5EF4-FFF2-40B4-BE49-F238E27FC236}">
                    <a16:creationId xmlns:a16="http://schemas.microsoft.com/office/drawing/2014/main" id="{7A1E6400-755B-45AB-BA61-AC840FCC7BC7}"/>
                  </a:ext>
                </a:extLst>
              </p:cNvPr>
              <p:cNvSpPr/>
              <p:nvPr/>
            </p:nvSpPr>
            <p:spPr>
              <a:xfrm>
                <a:off x="6096000" y="4058689"/>
                <a:ext cx="471054" cy="353291"/>
              </a:xfrm>
              <a:prstGeom prst="rect">
                <a:avLst/>
              </a:prstGeom>
              <a:solidFill>
                <a:schemeClr val="accent1">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s1</a:t>
                </a:r>
              </a:p>
            </p:txBody>
          </p:sp>
          <p:sp>
            <p:nvSpPr>
              <p:cNvPr id="23" name="Rectangle 22">
                <a:extLst>
                  <a:ext uri="{FF2B5EF4-FFF2-40B4-BE49-F238E27FC236}">
                    <a16:creationId xmlns:a16="http://schemas.microsoft.com/office/drawing/2014/main" id="{EB82EC8B-0320-4656-BEB5-E49A5343BC71}"/>
                  </a:ext>
                </a:extLst>
              </p:cNvPr>
              <p:cNvSpPr/>
              <p:nvPr/>
            </p:nvSpPr>
            <p:spPr>
              <a:xfrm>
                <a:off x="4225637" y="4058689"/>
                <a:ext cx="471054" cy="353291"/>
              </a:xfrm>
              <a:prstGeom prst="rect">
                <a:avLst/>
              </a:prstGeom>
              <a:solidFill>
                <a:schemeClr val="accent1">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s0</a:t>
                </a:r>
              </a:p>
            </p:txBody>
          </p:sp>
          <p:cxnSp>
            <p:nvCxnSpPr>
              <p:cNvPr id="24" name="Straight Connector 23">
                <a:extLst>
                  <a:ext uri="{FF2B5EF4-FFF2-40B4-BE49-F238E27FC236}">
                    <a16:creationId xmlns:a16="http://schemas.microsoft.com/office/drawing/2014/main" id="{C1BFF893-F569-4283-9774-7668B8B44E74}"/>
                  </a:ext>
                </a:extLst>
              </p:cNvPr>
              <p:cNvCxnSpPr>
                <a:cxnSpLocks/>
                <a:stCxn id="21" idx="2"/>
              </p:cNvCxnSpPr>
              <p:nvPr/>
            </p:nvCxnSpPr>
            <p:spPr>
              <a:xfrm flipH="1">
                <a:off x="4696691" y="3429000"/>
                <a:ext cx="748145" cy="62968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3AC008-0F53-4EDB-8988-F93B53C9A8EF}"/>
                  </a:ext>
                </a:extLst>
              </p:cNvPr>
              <p:cNvCxnSpPr>
                <a:cxnSpLocks/>
                <a:stCxn id="21" idx="2"/>
              </p:cNvCxnSpPr>
              <p:nvPr/>
            </p:nvCxnSpPr>
            <p:spPr>
              <a:xfrm flipH="1">
                <a:off x="4225637" y="3429000"/>
                <a:ext cx="1219199" cy="62407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821D8D-A77C-4ECB-8655-9FCD8912E867}"/>
                  </a:ext>
                </a:extLst>
              </p:cNvPr>
              <p:cNvCxnSpPr>
                <a:cxnSpLocks/>
                <a:stCxn id="21" idx="2"/>
              </p:cNvCxnSpPr>
              <p:nvPr/>
            </p:nvCxnSpPr>
            <p:spPr>
              <a:xfrm>
                <a:off x="5444836" y="3429000"/>
                <a:ext cx="1122218" cy="62968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64CD7DE-C306-4B81-B8FE-3E8EBE9C06D1}"/>
                  </a:ext>
                </a:extLst>
              </p:cNvPr>
              <p:cNvSpPr/>
              <p:nvPr/>
            </p:nvSpPr>
            <p:spPr>
              <a:xfrm>
                <a:off x="2893003" y="5056909"/>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8" name="Oval 27">
                <a:extLst>
                  <a:ext uri="{FF2B5EF4-FFF2-40B4-BE49-F238E27FC236}">
                    <a16:creationId xmlns:a16="http://schemas.microsoft.com/office/drawing/2014/main" id="{A1D08157-B8AD-49E7-829F-4F7022134D4E}"/>
                  </a:ext>
                </a:extLst>
              </p:cNvPr>
              <p:cNvSpPr/>
              <p:nvPr/>
            </p:nvSpPr>
            <p:spPr>
              <a:xfrm>
                <a:off x="4295991"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2EFB6DA8-89C6-4333-8F37-ED0F1CB20469}"/>
                  </a:ext>
                </a:extLst>
              </p:cNvPr>
              <p:cNvSpPr/>
              <p:nvPr/>
            </p:nvSpPr>
            <p:spPr>
              <a:xfrm>
                <a:off x="4980709" y="5056909"/>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B3366EFE-EBCD-4898-9BBC-25C2944CFCDB}"/>
                  </a:ext>
                </a:extLst>
              </p:cNvPr>
              <p:cNvSpPr/>
              <p:nvPr/>
            </p:nvSpPr>
            <p:spPr>
              <a:xfrm>
                <a:off x="6232809"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E24BB080-BA8A-4A24-8046-DA00EB8DAC3D}"/>
                  </a:ext>
                </a:extLst>
              </p:cNvPr>
              <p:cNvSpPr/>
              <p:nvPr/>
            </p:nvSpPr>
            <p:spPr>
              <a:xfrm>
                <a:off x="7485347" y="5055520"/>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E8F609E-754B-4791-B6F5-8F41BD581DF1}"/>
                  </a:ext>
                </a:extLst>
              </p:cNvPr>
              <p:cNvSpPr/>
              <p:nvPr/>
            </p:nvSpPr>
            <p:spPr>
              <a:xfrm>
                <a:off x="3611274"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Oval 32">
                <a:extLst>
                  <a:ext uri="{FF2B5EF4-FFF2-40B4-BE49-F238E27FC236}">
                    <a16:creationId xmlns:a16="http://schemas.microsoft.com/office/drawing/2014/main" id="{D9200972-D7AB-459E-875B-56FF6A64BCE2}"/>
                  </a:ext>
                </a:extLst>
              </p:cNvPr>
              <p:cNvSpPr/>
              <p:nvPr/>
            </p:nvSpPr>
            <p:spPr>
              <a:xfrm>
                <a:off x="6859297" y="5055520"/>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FD874292-A84B-4A75-8E49-E49854DF95E0}"/>
                  </a:ext>
                </a:extLst>
              </p:cNvPr>
              <p:cNvSpPr/>
              <p:nvPr/>
            </p:nvSpPr>
            <p:spPr>
              <a:xfrm>
                <a:off x="5606759"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5" name="Straight Connector 34">
                <a:extLst>
                  <a:ext uri="{FF2B5EF4-FFF2-40B4-BE49-F238E27FC236}">
                    <a16:creationId xmlns:a16="http://schemas.microsoft.com/office/drawing/2014/main" id="{7F00ACDD-34E8-4433-B64D-BD8E7DD281B2}"/>
                  </a:ext>
                </a:extLst>
              </p:cNvPr>
              <p:cNvCxnSpPr>
                <a:stCxn id="23" idx="2"/>
                <a:endCxn id="27" idx="0"/>
              </p:cNvCxnSpPr>
              <p:nvPr/>
            </p:nvCxnSpPr>
            <p:spPr>
              <a:xfrm flipH="1">
                <a:off x="3121603" y="4411980"/>
                <a:ext cx="1339561" cy="64492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AB97E24-EE90-40E0-9BC7-D58E7A37AE7E}"/>
                  </a:ext>
                </a:extLst>
              </p:cNvPr>
              <p:cNvCxnSpPr>
                <a:stCxn id="23" idx="2"/>
                <a:endCxn id="32" idx="0"/>
              </p:cNvCxnSpPr>
              <p:nvPr/>
            </p:nvCxnSpPr>
            <p:spPr>
              <a:xfrm flipH="1">
                <a:off x="3839874" y="4411980"/>
                <a:ext cx="621290"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672A69-98DB-45E7-9D29-0A9D92330B95}"/>
                  </a:ext>
                </a:extLst>
              </p:cNvPr>
              <p:cNvCxnSpPr>
                <a:stCxn id="23" idx="2"/>
                <a:endCxn id="28" idx="0"/>
              </p:cNvCxnSpPr>
              <p:nvPr/>
            </p:nvCxnSpPr>
            <p:spPr>
              <a:xfrm>
                <a:off x="4461164" y="4411980"/>
                <a:ext cx="63427"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E38B12C-F3CE-4605-B6F0-FA7180AED1C4}"/>
                  </a:ext>
                </a:extLst>
              </p:cNvPr>
              <p:cNvCxnSpPr>
                <a:stCxn id="23" idx="2"/>
                <a:endCxn id="29" idx="0"/>
              </p:cNvCxnSpPr>
              <p:nvPr/>
            </p:nvCxnSpPr>
            <p:spPr>
              <a:xfrm>
                <a:off x="4461164" y="4411980"/>
                <a:ext cx="748145" cy="64492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CE8D2F-CE04-4F0E-8829-C7718A4524FD}"/>
                  </a:ext>
                </a:extLst>
              </p:cNvPr>
              <p:cNvCxnSpPr>
                <a:stCxn id="22" idx="2"/>
                <a:endCxn id="34" idx="0"/>
              </p:cNvCxnSpPr>
              <p:nvPr/>
            </p:nvCxnSpPr>
            <p:spPr>
              <a:xfrm flipH="1">
                <a:off x="5835359" y="4411980"/>
                <a:ext cx="496168"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4B502DB-BA5E-42B4-A37E-40AB81D41A08}"/>
                  </a:ext>
                </a:extLst>
              </p:cNvPr>
              <p:cNvCxnSpPr>
                <a:stCxn id="22" idx="2"/>
                <a:endCxn id="30" idx="0"/>
              </p:cNvCxnSpPr>
              <p:nvPr/>
            </p:nvCxnSpPr>
            <p:spPr>
              <a:xfrm>
                <a:off x="6331527" y="4411980"/>
                <a:ext cx="129882"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BC3399D-3494-4F53-9204-468F620F0C00}"/>
                  </a:ext>
                </a:extLst>
              </p:cNvPr>
              <p:cNvCxnSpPr>
                <a:stCxn id="22" idx="2"/>
                <a:endCxn id="33" idx="0"/>
              </p:cNvCxnSpPr>
              <p:nvPr/>
            </p:nvCxnSpPr>
            <p:spPr>
              <a:xfrm>
                <a:off x="6331527" y="4411980"/>
                <a:ext cx="756370" cy="64354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68C6FA7-7CA6-4899-B8A9-D492C86473A7}"/>
                  </a:ext>
                </a:extLst>
              </p:cNvPr>
              <p:cNvCxnSpPr>
                <a:stCxn id="22" idx="2"/>
                <a:endCxn id="31" idx="0"/>
              </p:cNvCxnSpPr>
              <p:nvPr/>
            </p:nvCxnSpPr>
            <p:spPr>
              <a:xfrm>
                <a:off x="6331527" y="4411980"/>
                <a:ext cx="1382420" cy="64354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2DAA6A-43A3-4E30-BFB6-33220ACFE4D6}"/>
                  </a:ext>
                </a:extLst>
              </p:cNvPr>
              <p:cNvCxnSpPr>
                <a:stCxn id="21" idx="2"/>
              </p:cNvCxnSpPr>
              <p:nvPr/>
            </p:nvCxnSpPr>
            <p:spPr>
              <a:xfrm>
                <a:off x="5444836" y="3429000"/>
                <a:ext cx="651164" cy="62407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DD15BF26-968B-41C1-9398-63D8974A00BD}"/>
                </a:ext>
              </a:extLst>
            </p:cNvPr>
            <p:cNvSpPr txBox="1"/>
            <p:nvPr/>
          </p:nvSpPr>
          <p:spPr>
            <a:xfrm>
              <a:off x="866260" y="5257542"/>
              <a:ext cx="457200" cy="369332"/>
            </a:xfrm>
            <a:prstGeom prst="rect">
              <a:avLst/>
            </a:prstGeom>
            <a:noFill/>
          </p:spPr>
          <p:txBody>
            <a:bodyPr wrap="square" rtlCol="0">
              <a:spAutoFit/>
            </a:bodyPr>
            <a:lstStyle/>
            <a:p>
              <a:r>
                <a:rPr lang="en-IN" b="1" dirty="0"/>
                <a:t>n0</a:t>
              </a:r>
            </a:p>
          </p:txBody>
        </p:sp>
        <p:sp>
          <p:nvSpPr>
            <p:cNvPr id="7" name="TextBox 6">
              <a:extLst>
                <a:ext uri="{FF2B5EF4-FFF2-40B4-BE49-F238E27FC236}">
                  <a16:creationId xmlns:a16="http://schemas.microsoft.com/office/drawing/2014/main" id="{B7CD3EE3-35CD-4A24-B9BF-081A5D12447F}"/>
                </a:ext>
              </a:extLst>
            </p:cNvPr>
            <p:cNvSpPr txBox="1"/>
            <p:nvPr/>
          </p:nvSpPr>
          <p:spPr>
            <a:xfrm>
              <a:off x="2281621" y="5263981"/>
              <a:ext cx="457200" cy="369332"/>
            </a:xfrm>
            <a:prstGeom prst="rect">
              <a:avLst/>
            </a:prstGeom>
            <a:noFill/>
          </p:spPr>
          <p:txBody>
            <a:bodyPr wrap="square" rtlCol="0">
              <a:spAutoFit/>
            </a:bodyPr>
            <a:lstStyle/>
            <a:p>
              <a:r>
                <a:rPr lang="en-IN" b="1" dirty="0"/>
                <a:t>n2</a:t>
              </a:r>
            </a:p>
          </p:txBody>
        </p:sp>
        <p:sp>
          <p:nvSpPr>
            <p:cNvPr id="8" name="TextBox 7">
              <a:extLst>
                <a:ext uri="{FF2B5EF4-FFF2-40B4-BE49-F238E27FC236}">
                  <a16:creationId xmlns:a16="http://schemas.microsoft.com/office/drawing/2014/main" id="{2E05B3F5-E31E-4EE3-9602-72BCEE07EB0E}"/>
                </a:ext>
              </a:extLst>
            </p:cNvPr>
            <p:cNvSpPr txBox="1"/>
            <p:nvPr/>
          </p:nvSpPr>
          <p:spPr>
            <a:xfrm>
              <a:off x="1584531" y="5263981"/>
              <a:ext cx="457200" cy="369332"/>
            </a:xfrm>
            <a:prstGeom prst="rect">
              <a:avLst/>
            </a:prstGeom>
            <a:noFill/>
          </p:spPr>
          <p:txBody>
            <a:bodyPr wrap="square" rtlCol="0">
              <a:spAutoFit/>
            </a:bodyPr>
            <a:lstStyle/>
            <a:p>
              <a:r>
                <a:rPr lang="en-IN" b="1" dirty="0"/>
                <a:t>n1</a:t>
              </a:r>
            </a:p>
          </p:txBody>
        </p:sp>
        <p:sp>
          <p:nvSpPr>
            <p:cNvPr id="9" name="TextBox 8">
              <a:extLst>
                <a:ext uri="{FF2B5EF4-FFF2-40B4-BE49-F238E27FC236}">
                  <a16:creationId xmlns:a16="http://schemas.microsoft.com/office/drawing/2014/main" id="{1CF7BB2B-4D07-4F6D-B9F6-5BDA502914B3}"/>
                </a:ext>
              </a:extLst>
            </p:cNvPr>
            <p:cNvSpPr txBox="1"/>
            <p:nvPr/>
          </p:nvSpPr>
          <p:spPr>
            <a:xfrm>
              <a:off x="2984987" y="5263980"/>
              <a:ext cx="457200" cy="369332"/>
            </a:xfrm>
            <a:prstGeom prst="rect">
              <a:avLst/>
            </a:prstGeom>
            <a:noFill/>
          </p:spPr>
          <p:txBody>
            <a:bodyPr wrap="square" rtlCol="0">
              <a:spAutoFit/>
            </a:bodyPr>
            <a:lstStyle/>
            <a:p>
              <a:r>
                <a:rPr lang="en-IN" b="1" dirty="0"/>
                <a:t>n3</a:t>
              </a:r>
            </a:p>
          </p:txBody>
        </p:sp>
        <p:sp>
          <p:nvSpPr>
            <p:cNvPr id="10" name="TextBox 9">
              <a:extLst>
                <a:ext uri="{FF2B5EF4-FFF2-40B4-BE49-F238E27FC236}">
                  <a16:creationId xmlns:a16="http://schemas.microsoft.com/office/drawing/2014/main" id="{047184D2-F204-4BF3-B202-1597010D3816}"/>
                </a:ext>
              </a:extLst>
            </p:cNvPr>
            <p:cNvSpPr txBox="1"/>
            <p:nvPr/>
          </p:nvSpPr>
          <p:spPr>
            <a:xfrm>
              <a:off x="3578503" y="5257541"/>
              <a:ext cx="457200" cy="369332"/>
            </a:xfrm>
            <a:prstGeom prst="rect">
              <a:avLst/>
            </a:prstGeom>
            <a:noFill/>
          </p:spPr>
          <p:txBody>
            <a:bodyPr wrap="square" rtlCol="0">
              <a:spAutoFit/>
            </a:bodyPr>
            <a:lstStyle/>
            <a:p>
              <a:r>
                <a:rPr lang="en-IN" b="1" dirty="0"/>
                <a:t>n4</a:t>
              </a:r>
            </a:p>
          </p:txBody>
        </p:sp>
        <p:sp>
          <p:nvSpPr>
            <p:cNvPr id="11" name="TextBox 10">
              <a:extLst>
                <a:ext uri="{FF2B5EF4-FFF2-40B4-BE49-F238E27FC236}">
                  <a16:creationId xmlns:a16="http://schemas.microsoft.com/office/drawing/2014/main" id="{BEB451B7-2EF7-45FC-A70F-83B0343EE232}"/>
                </a:ext>
              </a:extLst>
            </p:cNvPr>
            <p:cNvSpPr txBox="1"/>
            <p:nvPr/>
          </p:nvSpPr>
          <p:spPr>
            <a:xfrm>
              <a:off x="4192215" y="5257540"/>
              <a:ext cx="457200" cy="369332"/>
            </a:xfrm>
            <a:prstGeom prst="rect">
              <a:avLst/>
            </a:prstGeom>
            <a:noFill/>
          </p:spPr>
          <p:txBody>
            <a:bodyPr wrap="square" rtlCol="0">
              <a:spAutoFit/>
            </a:bodyPr>
            <a:lstStyle/>
            <a:p>
              <a:r>
                <a:rPr lang="en-IN" b="1" dirty="0"/>
                <a:t>n5</a:t>
              </a:r>
            </a:p>
          </p:txBody>
        </p:sp>
        <p:sp>
          <p:nvSpPr>
            <p:cNvPr id="12" name="TextBox 11">
              <a:extLst>
                <a:ext uri="{FF2B5EF4-FFF2-40B4-BE49-F238E27FC236}">
                  <a16:creationId xmlns:a16="http://schemas.microsoft.com/office/drawing/2014/main" id="{D7D84155-4FBA-47DD-9739-9A99CE7C51C0}"/>
                </a:ext>
              </a:extLst>
            </p:cNvPr>
            <p:cNvSpPr txBox="1"/>
            <p:nvPr/>
          </p:nvSpPr>
          <p:spPr>
            <a:xfrm>
              <a:off x="5493824" y="5267928"/>
              <a:ext cx="457200" cy="369332"/>
            </a:xfrm>
            <a:prstGeom prst="rect">
              <a:avLst/>
            </a:prstGeom>
            <a:noFill/>
          </p:spPr>
          <p:txBody>
            <a:bodyPr wrap="square" rtlCol="0">
              <a:spAutoFit/>
            </a:bodyPr>
            <a:lstStyle/>
            <a:p>
              <a:r>
                <a:rPr lang="en-IN" b="1" dirty="0"/>
                <a:t>n7</a:t>
              </a:r>
            </a:p>
          </p:txBody>
        </p:sp>
        <p:sp>
          <p:nvSpPr>
            <p:cNvPr id="13" name="TextBox 12">
              <a:extLst>
                <a:ext uri="{FF2B5EF4-FFF2-40B4-BE49-F238E27FC236}">
                  <a16:creationId xmlns:a16="http://schemas.microsoft.com/office/drawing/2014/main" id="{C0A2F74F-E2A9-4BD4-BE18-584277525D27}"/>
                </a:ext>
              </a:extLst>
            </p:cNvPr>
            <p:cNvSpPr txBox="1"/>
            <p:nvPr/>
          </p:nvSpPr>
          <p:spPr>
            <a:xfrm>
              <a:off x="4839329" y="5252179"/>
              <a:ext cx="457200" cy="369332"/>
            </a:xfrm>
            <a:prstGeom prst="rect">
              <a:avLst/>
            </a:prstGeom>
            <a:noFill/>
          </p:spPr>
          <p:txBody>
            <a:bodyPr wrap="square" rtlCol="0">
              <a:spAutoFit/>
            </a:bodyPr>
            <a:lstStyle/>
            <a:p>
              <a:r>
                <a:rPr lang="en-IN" b="1" dirty="0"/>
                <a:t>n6</a:t>
              </a:r>
            </a:p>
          </p:txBody>
        </p:sp>
      </p:grpSp>
      <p:sp>
        <p:nvSpPr>
          <p:cNvPr id="44" name="TextBox 43">
            <a:extLst>
              <a:ext uri="{FF2B5EF4-FFF2-40B4-BE49-F238E27FC236}">
                <a16:creationId xmlns:a16="http://schemas.microsoft.com/office/drawing/2014/main" id="{ABD4B8B0-4FC4-4B31-A94D-F890CA94AD23}"/>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15" name="Audio 14">
            <a:hlinkClick r:id="" action="ppaction://media"/>
            <a:extLst>
              <a:ext uri="{FF2B5EF4-FFF2-40B4-BE49-F238E27FC236}">
                <a16:creationId xmlns:a16="http://schemas.microsoft.com/office/drawing/2014/main" id="{E348549D-2708-4F53-A187-F936364BF28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82400" y="7114858"/>
            <a:ext cx="487362" cy="487362"/>
          </a:xfrm>
          <a:prstGeom prst="rect">
            <a:avLst/>
          </a:prstGeom>
        </p:spPr>
      </p:pic>
    </p:spTree>
    <p:custDataLst>
      <p:tags r:id="rId1"/>
    </p:custDataLst>
    <p:extLst>
      <p:ext uri="{BB962C8B-B14F-4D97-AF65-F5344CB8AC3E}">
        <p14:creationId xmlns:p14="http://schemas.microsoft.com/office/powerpoint/2010/main" val="3239058766"/>
      </p:ext>
    </p:extLst>
  </p:cSld>
  <p:clrMapOvr>
    <a:masterClrMapping/>
  </p:clrMapOvr>
  <mc:AlternateContent xmlns:mc="http://schemas.openxmlformats.org/markup-compatibility/2006" xmlns:p14="http://schemas.microsoft.com/office/powerpoint/2010/main">
    <mc:Choice Requires="p14">
      <p:transition p14:dur="0" advTm="24370"/>
    </mc:Choice>
    <mc:Fallback xmlns="">
      <p:transition advTm="24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625" x="857250" y="2654300"/>
          <p14:tracePt t="1638" x="876300" y="2654300"/>
          <p14:tracePt t="1652" x="895350" y="2647950"/>
          <p14:tracePt t="1666" x="933450" y="2641600"/>
          <p14:tracePt t="1685" x="965200" y="2641600"/>
          <p14:tracePt t="1700" x="984250" y="2641600"/>
          <p14:tracePt t="1745" x="1098550" y="2628900"/>
          <p14:tracePt t="1795" x="1231900" y="2628900"/>
          <p14:tracePt t="1813" x="1250950" y="2628900"/>
          <p14:tracePt t="1816" x="1270000" y="2628900"/>
          <p14:tracePt t="1828" x="1282700" y="2628900"/>
          <p14:tracePt t="1845" x="1320800" y="2628900"/>
          <p14:tracePt t="1860" x="1333500" y="2628900"/>
          <p14:tracePt t="1878" x="1365250" y="2628900"/>
          <p14:tracePt t="1894" x="1397000" y="2628900"/>
          <p14:tracePt t="1911" x="1416050" y="2628900"/>
          <p14:tracePt t="1927" x="1447800" y="2635250"/>
          <p14:tracePt t="1945" x="1473200" y="2635250"/>
          <p14:tracePt t="1961" x="1485900" y="2635250"/>
          <p14:tracePt t="1978" x="1530350" y="2635250"/>
          <p14:tracePt t="1994" x="1562100" y="2647950"/>
          <p14:tracePt t="2012" x="1574800" y="2647950"/>
          <p14:tracePt t="2029" x="1606550" y="2654300"/>
          <p14:tracePt t="2047" x="1619250" y="2660650"/>
          <p14:tracePt t="2062" x="1631950" y="2660650"/>
          <p14:tracePt t="2079" x="1638300" y="2660650"/>
          <p14:tracePt t="2094" x="1651000" y="2660650"/>
          <p14:tracePt t="2617" x="1682750" y="2660650"/>
          <p14:tracePt t="2630" x="1708150" y="2667000"/>
          <p14:tracePt t="2644" x="1733550" y="2673350"/>
          <p14:tracePt t="2662" x="1778000" y="2686050"/>
          <p14:tracePt t="2679" x="1822450" y="2698750"/>
          <p14:tracePt t="2694" x="1841500" y="2705100"/>
          <p14:tracePt t="2747" x="1936750" y="2717800"/>
          <p14:tracePt t="2797" x="1987550" y="2724150"/>
          <p14:tracePt t="2812" x="2000250" y="2730500"/>
          <p14:tracePt t="2816" x="2012950" y="2730500"/>
          <p14:tracePt t="2830" x="2025650" y="2730500"/>
          <p14:tracePt t="2846" x="2057400" y="2736850"/>
          <p14:tracePt t="2861" x="2070100" y="2736850"/>
          <p14:tracePt t="2878" x="2101850" y="2736850"/>
          <p14:tracePt t="2894" x="2114550" y="2743200"/>
          <p14:tracePt t="2912" x="2159000" y="2743200"/>
          <p14:tracePt t="2928" x="2228850" y="2743200"/>
          <p14:tracePt t="2944" x="2260600" y="2743200"/>
          <p14:tracePt t="2961" x="2343150" y="2743200"/>
          <p14:tracePt t="2978" x="2419350" y="2743200"/>
          <p14:tracePt t="2994" x="2463800" y="2743200"/>
          <p14:tracePt t="3012" x="2584450" y="2743200"/>
          <p14:tracePt t="3030" x="2717800" y="2730500"/>
          <p14:tracePt t="3045" x="2774950" y="2724150"/>
          <p14:tracePt t="3061" x="2851150" y="2724150"/>
          <p14:tracePt t="3079" x="2889250" y="2717800"/>
          <p14:tracePt t="3094" x="2914650" y="2717800"/>
          <p14:tracePt t="3112" x="2952750" y="2717800"/>
          <p14:tracePt t="3127" x="2984500" y="2717800"/>
          <p14:tracePt t="3145" x="3003550" y="2717800"/>
          <p14:tracePt t="3161" x="3022600" y="2717800"/>
          <p14:tracePt t="3178" x="3035300" y="2717800"/>
          <p14:tracePt t="3194" x="3048000" y="2717800"/>
          <p14:tracePt t="3212" x="3054350" y="2717800"/>
          <p14:tracePt t="3227" x="3067050" y="2717800"/>
          <p14:tracePt t="3245" x="3073400" y="2717800"/>
          <p14:tracePt t="3262" x="3079750" y="2717800"/>
          <p14:tracePt t="3280" x="3086100" y="2717800"/>
          <p14:tracePt t="3296" x="3092450" y="2717800"/>
          <p14:tracePt t="3642" x="3117850" y="2717800"/>
          <p14:tracePt t="3653" x="3162300" y="2717800"/>
          <p14:tracePt t="3666" x="3219450" y="2730500"/>
          <p14:tracePt t="3712" x="3498850" y="2762250"/>
          <p14:tracePt t="3761" x="3829050" y="2755900"/>
          <p14:tracePt t="3782" x="3924300" y="2749550"/>
          <p14:tracePt t="3795" x="3962400" y="2749550"/>
          <p14:tracePt t="3812" x="4019550" y="2743200"/>
          <p14:tracePt t="3828" x="4057650" y="2743200"/>
          <p14:tracePt t="3845" x="4070350" y="2736850"/>
          <p14:tracePt t="3861" x="4102100" y="2736850"/>
          <p14:tracePt t="3879" x="4133850" y="2730500"/>
          <p14:tracePt t="3894" x="4140200" y="2730500"/>
          <p14:tracePt t="3912" x="4171950" y="2730500"/>
          <p14:tracePt t="3928" x="4184650" y="2730500"/>
          <p14:tracePt t="3944" x="4222750" y="2724150"/>
          <p14:tracePt t="3961" x="4260850" y="2717800"/>
          <p14:tracePt t="3979" x="4318000" y="2711450"/>
          <p14:tracePt t="3994" x="4349750" y="2711450"/>
          <p14:tracePt t="4014" x="4457700" y="2698750"/>
          <p14:tracePt t="4029" x="4578350" y="2698750"/>
          <p14:tracePt t="4045" x="4641850" y="2698750"/>
          <p14:tracePt t="4061" x="4749800" y="2705100"/>
          <p14:tracePt t="4079" x="4845050" y="2711450"/>
          <p14:tracePt t="4094" x="4889500" y="2711450"/>
          <p14:tracePt t="4112" x="5003800" y="2711450"/>
          <p14:tracePt t="4128" x="5092700" y="2711450"/>
          <p14:tracePt t="4144" x="5111750" y="2711450"/>
          <p14:tracePt t="4161" x="5137150" y="2711450"/>
          <p14:tracePt t="4179" x="5143500" y="2705100"/>
          <p14:tracePt t="4194" x="5149850" y="2705100"/>
          <p14:tracePt t="4212" x="5156200" y="2705100"/>
          <p14:tracePt t="4252" x="5162550" y="2705100"/>
          <p14:tracePt t="4300" x="5168900" y="2705100"/>
          <p14:tracePt t="4732" x="5162550" y="2705100"/>
          <p14:tracePt t="4782" x="5156200" y="2705100"/>
          <p14:tracePt t="4794" x="5149850" y="2705100"/>
          <p14:tracePt t="4845" x="5137150" y="2705100"/>
          <p14:tracePt t="4894" x="5118100" y="2711450"/>
          <p14:tracePt t="4912" x="5105400" y="2711450"/>
          <p14:tracePt t="4928" x="5099050" y="2711450"/>
          <p14:tracePt t="4945" x="5080000" y="2711450"/>
          <p14:tracePt t="4961" x="5060950" y="2717800"/>
          <p14:tracePt t="4979" x="5041900" y="2724150"/>
          <p14:tracePt t="4995" x="4997450" y="2736850"/>
          <p14:tracePt t="5014" x="4933950" y="2755900"/>
          <p14:tracePt t="5031" x="4864100" y="2768600"/>
          <p14:tracePt t="5046" x="4832350" y="2774950"/>
          <p14:tracePt t="5062" x="4711700" y="2806700"/>
          <p14:tracePt t="5078" x="4654550" y="2832100"/>
          <p14:tracePt t="5095" x="4565650" y="2857500"/>
          <p14:tracePt t="5112" x="4514850" y="2863850"/>
          <p14:tracePt t="5128" x="4502150" y="2863850"/>
          <p14:tracePt t="5146" x="4489450" y="2863850"/>
          <p14:tracePt t="5161" x="4476750" y="2863850"/>
          <p14:tracePt t="5203" x="4470400" y="2863850"/>
          <p14:tracePt t="5222" x="4464050" y="2863850"/>
          <p14:tracePt t="6867" x="4457700" y="2863850"/>
          <p14:tracePt t="6897" x="4445000" y="2908300"/>
          <p14:tracePt t="6912" x="4432300" y="2927350"/>
          <p14:tracePt t="6928" x="4400550" y="2971800"/>
          <p14:tracePt t="6945" x="4324350" y="3041650"/>
          <p14:tracePt t="6962" x="4235450" y="3105150"/>
          <p14:tracePt t="7014" x="3784600" y="3429000"/>
          <p14:tracePt t="7062" x="3409950" y="3695700"/>
          <p14:tracePt t="7078" x="3270250" y="3803650"/>
          <p14:tracePt t="7094" x="3213100" y="3854450"/>
          <p14:tracePt t="7111" x="3136900" y="3924300"/>
          <p14:tracePt t="7128" x="3016250" y="4038600"/>
          <p14:tracePt t="7146" x="2838450" y="4241800"/>
          <p14:tracePt t="7161" x="2762250" y="4349750"/>
          <p14:tracePt t="7179" x="2647950" y="4489450"/>
          <p14:tracePt t="7194" x="2622550" y="4527550"/>
          <p14:tracePt t="7213" x="2584450" y="4572000"/>
          <p14:tracePt t="7228" x="2559050" y="4616450"/>
          <p14:tracePt t="7247" x="2533650" y="4686300"/>
          <p14:tracePt t="7264" x="2508250" y="4737100"/>
          <p14:tracePt t="7279" x="2476500" y="4819650"/>
          <p14:tracePt t="7297" x="2470150" y="4857750"/>
          <p14:tracePt t="7312" x="2463800" y="4876800"/>
          <p14:tracePt t="7316" x="2457450" y="4902200"/>
          <p14:tracePt t="7331" x="2451100" y="4927600"/>
          <p14:tracePt t="7348" x="2432050" y="4978400"/>
          <p14:tracePt t="7362" x="2425700" y="4997450"/>
          <p14:tracePt t="7379" x="2413000" y="5029200"/>
          <p14:tracePt t="7395" x="2406650" y="5041900"/>
          <p14:tracePt t="7412" x="2400300" y="5054600"/>
          <p14:tracePt t="7428" x="2400300" y="5060950"/>
          <p14:tracePt t="7819" x="2387600" y="5092700"/>
          <p14:tracePt t="7831" x="2362200" y="5168900"/>
          <p14:tracePt t="7847" x="2330450" y="5302250"/>
          <p14:tracePt t="7862" x="2317750" y="5359400"/>
          <p14:tracePt t="7880" x="2298700" y="5416550"/>
          <p14:tracePt t="7895" x="2292350" y="5435600"/>
          <p14:tracePt t="7945" x="2235200" y="5575300"/>
          <p14:tracePt t="7997" x="2203450" y="5664200"/>
          <p14:tracePt t="8016" x="2190750" y="5683250"/>
          <p14:tracePt t="8031" x="2178050" y="5695950"/>
          <p14:tracePt t="8047" x="2171700" y="5708650"/>
          <p14:tracePt t="8062" x="2152650" y="5721350"/>
          <p14:tracePt t="8080" x="2139950" y="5734050"/>
          <p14:tracePt t="8094" x="2133600" y="5740400"/>
          <p14:tracePt t="8112" x="2114550" y="5759450"/>
          <p14:tracePt t="8128" x="2095500" y="5778500"/>
          <p14:tracePt t="8145" x="2082800" y="5784850"/>
          <p14:tracePt t="8161" x="2063750" y="5797550"/>
          <p14:tracePt t="8178" x="2044700" y="5816600"/>
          <p14:tracePt t="8194" x="2038350" y="5822950"/>
          <p14:tracePt t="8212" x="2019300" y="5829300"/>
          <p14:tracePt t="8229" x="1993900" y="5848350"/>
          <p14:tracePt t="8245" x="1987550" y="5861050"/>
          <p14:tracePt t="8261" x="1962150" y="5873750"/>
          <p14:tracePt t="8281" x="1949450" y="5886450"/>
          <p14:tracePt t="8295" x="1943100" y="5892800"/>
          <p14:tracePt t="8313" x="1930400" y="5899150"/>
          <p14:tracePt t="8330" x="1917700" y="5905500"/>
          <p14:tracePt t="8361" x="1911350" y="5905500"/>
          <p14:tracePt t="8379" x="1905000" y="5911850"/>
          <p14:tracePt t="8394" x="1898650" y="5911850"/>
          <p14:tracePt t="8421" x="1892300" y="5911850"/>
          <p14:tracePt t="8441" x="1885950" y="5911850"/>
          <p14:tracePt t="8751" x="1885950" y="5905500"/>
          <p14:tracePt t="8792" x="1892300" y="5899150"/>
          <p14:tracePt t="8872" x="1898650" y="5899150"/>
          <p14:tracePt t="8891" x="1898650" y="5892800"/>
          <p14:tracePt t="8942" x="1898650" y="5886450"/>
          <p14:tracePt t="8984" x="1898650" y="5880100"/>
          <p14:tracePt t="9266" x="1898650" y="5873750"/>
          <p14:tracePt t="9413" x="1905000" y="5873750"/>
          <p14:tracePt t="9644" x="1898650" y="5873750"/>
          <p14:tracePt t="9655" x="1892300" y="5873750"/>
          <p14:tracePt t="9674" x="1885950" y="5873750"/>
          <p14:tracePt t="9723" x="1879600" y="5873750"/>
          <p14:tracePt t="10124" x="1822450" y="5873750"/>
          <p14:tracePt t="10137" x="1739900" y="5867400"/>
          <p14:tracePt t="10152" x="1631950" y="5854700"/>
          <p14:tracePt t="10170" x="1473200" y="5842000"/>
          <p14:tracePt t="10185" x="1384300" y="5835650"/>
          <p14:tracePt t="10202" x="1365250" y="5835650"/>
          <p14:tracePt t="10247" x="1320800" y="5835650"/>
          <p14:tracePt t="10295" x="1295400" y="5835650"/>
          <p14:tracePt t="10327" x="1289050" y="5835650"/>
          <p14:tracePt t="10346" x="1282700" y="5835650"/>
          <p14:tracePt t="10394" x="1276350" y="5835650"/>
          <p14:tracePt t="10440" x="1270000" y="5835650"/>
          <p14:tracePt t="10655" x="1276350" y="5835650"/>
          <p14:tracePt t="10686" x="1289050" y="5835650"/>
          <p14:tracePt t="10706" x="1301750" y="5829300"/>
          <p14:tracePt t="10721" x="1314450" y="5829300"/>
          <p14:tracePt t="10735" x="1339850" y="5829300"/>
          <p14:tracePt t="10751" x="1352550" y="5822950"/>
          <p14:tracePt t="10794" x="1397000" y="5822950"/>
          <p14:tracePt t="10846" x="1422400" y="5822950"/>
          <p14:tracePt t="10866" x="1428750" y="5822950"/>
          <p14:tracePt t="10886" x="1435100" y="5822950"/>
          <p14:tracePt t="10926" x="1441450" y="5822950"/>
          <p14:tracePt t="10976" x="1447800" y="5822950"/>
          <p14:tracePt t="10988" x="1454150" y="5822950"/>
          <p14:tracePt t="11007" x="1479550" y="5822950"/>
          <p14:tracePt t="11019" x="1549400" y="5822950"/>
          <p14:tracePt t="11032" x="1695450" y="5822950"/>
          <p14:tracePt t="11047" x="2012950" y="5848350"/>
          <p14:tracePt t="11061" x="2089150" y="5861050"/>
          <p14:tracePt t="11079" x="2190750" y="5873750"/>
          <p14:tracePt t="11095" x="2228850" y="5880100"/>
          <p14:tracePt t="11112" x="2247900" y="5880100"/>
          <p14:tracePt t="11128" x="2273300" y="5880100"/>
          <p14:tracePt t="11145" x="2286000" y="5880100"/>
          <p14:tracePt t="11161" x="2298700" y="5880100"/>
          <p14:tracePt t="11178" x="2317750" y="5880100"/>
          <p14:tracePt t="11194" x="2324100" y="5880100"/>
          <p14:tracePt t="11211" x="2336800" y="5880100"/>
          <p14:tracePt t="11227" x="2349500" y="5880100"/>
          <p14:tracePt t="11245" x="2355850" y="5880100"/>
          <p14:tracePt t="11261" x="2362200" y="5880100"/>
          <p14:tracePt t="11294" x="2368550" y="5880100"/>
          <p14:tracePt t="11311" x="2374900" y="5880100"/>
          <p14:tracePt t="11328" x="2381250" y="5880100"/>
          <p14:tracePt t="11398" x="2387600" y="5880100"/>
          <p14:tracePt t="11517" x="2387600" y="5873750"/>
          <p14:tracePt t="11919" x="2387600" y="5867400"/>
          <p14:tracePt t="11998" x="2387600" y="5861050"/>
          <p14:tracePt t="12018" x="2381250" y="5861050"/>
          <p14:tracePt t="13894" x="2362200" y="5861050"/>
          <p14:tracePt t="13910" x="2330450" y="5873750"/>
          <p14:tracePt t="13928" x="2317750" y="5880100"/>
          <p14:tracePt t="13947" x="2260600" y="5892800"/>
          <p14:tracePt t="13965" x="2127250" y="5918200"/>
          <p14:tracePt t="14014" x="1860550" y="5924550"/>
          <p14:tracePt t="14063" x="1733550" y="5924550"/>
          <p14:tracePt t="14083" x="1682750" y="5918200"/>
          <p14:tracePt t="14095" x="1670050" y="5918200"/>
          <p14:tracePt t="14110" x="1651000" y="5911850"/>
          <p14:tracePt t="14126" x="1631950" y="5911850"/>
          <p14:tracePt t="14143" x="1619250" y="5911850"/>
          <p14:tracePt t="14176" x="1606550" y="5911850"/>
          <p14:tracePt t="14212" x="1600200" y="5911850"/>
          <p14:tracePt t="14232" x="1593850" y="5911850"/>
          <p14:tracePt t="14252" x="1587500" y="5911850"/>
          <p14:tracePt t="14262" x="1587500" y="5905500"/>
          <p14:tracePt t="14293" x="1581150" y="5905500"/>
          <p14:tracePt t="14303" x="1574800" y="5905500"/>
          <p14:tracePt t="14323" x="1568450" y="5899150"/>
          <p14:tracePt t="14334" x="1562100" y="5899150"/>
          <p14:tracePt t="14344" x="1555750" y="5892800"/>
          <p14:tracePt t="14363" x="1549400" y="5892800"/>
          <p14:tracePt t="14377" x="1543050" y="5892800"/>
          <p14:tracePt t="14393" x="1536700" y="5886450"/>
          <p14:tracePt t="14410" x="1530350" y="5880100"/>
          <p14:tracePt t="14426" x="1524000" y="5873750"/>
          <p14:tracePt t="14443" x="1517650" y="5873750"/>
          <p14:tracePt t="14460" x="1511300" y="5873750"/>
          <p14:tracePt t="14494" x="1504950" y="5867400"/>
          <p14:tracePt t="14523" x="1498600" y="5867400"/>
          <p14:tracePt t="14563" x="1492250" y="5867400"/>
          <p14:tracePt t="14584" x="1492250" y="5861050"/>
          <p14:tracePt t="16399" x="1492250" y="5854700"/>
          <p14:tracePt t="16420" x="1492250" y="5848350"/>
          <p14:tracePt t="16434" x="1492250" y="5842000"/>
          <p14:tracePt t="16459" x="1485900" y="5842000"/>
          <p14:tracePt t="16481" x="1479550" y="5835650"/>
          <p14:tracePt t="16520" x="1473200" y="5835650"/>
          <p14:tracePt t="16561" x="1466850" y="5829300"/>
          <p14:tracePt t="16610" x="1460500" y="5829300"/>
          <p14:tracePt t="16731" x="1479550" y="5829300"/>
          <p14:tracePt t="16745" x="1536700" y="5842000"/>
          <p14:tracePt t="16761" x="2070100" y="5924550"/>
          <p14:tracePt t="16779" x="2628900" y="5975350"/>
          <p14:tracePt t="16794" x="2787650" y="5988050"/>
          <p14:tracePt t="16811" x="3028950" y="6007100"/>
          <p14:tracePt t="16829" x="3238500" y="6013450"/>
          <p14:tracePt t="16845" x="3352800" y="6013450"/>
          <p14:tracePt t="16862" x="3556000" y="6013450"/>
          <p14:tracePt t="16879" x="3702050" y="6013450"/>
          <p14:tracePt t="16894" x="3765550" y="6013450"/>
          <p14:tracePt t="16911" x="3860800" y="6013450"/>
          <p14:tracePt t="16928" x="3905250" y="6013450"/>
          <p14:tracePt t="16945" x="4013200" y="6007100"/>
          <p14:tracePt t="16962" x="4102100" y="6000750"/>
          <p14:tracePt t="16979" x="4191000" y="5988050"/>
          <p14:tracePt t="16997" x="4235450" y="5981700"/>
          <p14:tracePt t="17014" x="4324350" y="5969000"/>
          <p14:tracePt t="17029" x="4413250" y="5956300"/>
          <p14:tracePt t="17047" x="4457700" y="5943600"/>
          <p14:tracePt t="17061" x="4521200" y="5937250"/>
          <p14:tracePt t="17079" x="4565650" y="5930900"/>
          <p14:tracePt t="17096" x="4584700" y="5930900"/>
          <p14:tracePt t="17115" x="4610100" y="5924550"/>
          <p14:tracePt t="17128" x="4616450" y="5924550"/>
          <p14:tracePt t="17145" x="4635500" y="5924550"/>
          <p14:tracePt t="17161" x="4641850" y="5924550"/>
          <p14:tracePt t="17179" x="4654550" y="5924550"/>
          <p14:tracePt t="17194" x="4660900" y="5924550"/>
          <p14:tracePt t="17211" x="4673600" y="5924550"/>
          <p14:tracePt t="17245" x="4686300" y="5924550"/>
          <p14:tracePt t="17261" x="4699000" y="5918200"/>
          <p14:tracePt t="17280" x="4718050" y="5911850"/>
          <p14:tracePt t="17296" x="4749800" y="5911850"/>
          <p14:tracePt t="17313" x="4826000" y="5911850"/>
          <p14:tracePt t="17329" x="4895850" y="5905500"/>
          <p14:tracePt t="17345" x="4908550" y="5905500"/>
          <p14:tracePt t="17362" x="4940300" y="5899150"/>
          <p14:tracePt t="17395" x="4953000" y="5892800"/>
          <p14:tracePt t="17427" x="4959350" y="5892800"/>
          <p14:tracePt t="17451" x="4965700" y="5892800"/>
          <p14:tracePt t="17492" x="4972050" y="589280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CF5E-1FCA-4FC0-BA6A-D1C478651042}"/>
              </a:ext>
            </a:extLst>
          </p:cNvPr>
          <p:cNvSpPr>
            <a:spLocks noGrp="1"/>
          </p:cNvSpPr>
          <p:nvPr>
            <p:ph type="title"/>
          </p:nvPr>
        </p:nvSpPr>
        <p:spPr/>
        <p:txBody>
          <a:bodyPr/>
          <a:lstStyle/>
          <a:p>
            <a:r>
              <a:rPr lang="en-IN" dirty="0"/>
              <a:t>Cost of communication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2C7DC9-193E-4EDF-9985-3067F209D7CE}"/>
                  </a:ext>
                </a:extLst>
              </p:cNvPr>
              <p:cNvSpPr>
                <a:spLocks noGrp="1"/>
              </p:cNvSpPr>
              <p:nvPr>
                <p:ph idx="1"/>
              </p:nvPr>
            </p:nvSpPr>
            <p:spPr/>
            <p:txBody>
              <a:bodyPr>
                <a:noAutofit/>
              </a:bodyPr>
              <a:lstStyle/>
              <a:p>
                <a:pPr marL="109728" indent="0">
                  <a:buNone/>
                </a:pPr>
                <a:r>
                  <a:rPr lang="en-IN" dirty="0"/>
                  <a:t>Effective hops between communicating nodes </a:t>
                </a:r>
                <a:r>
                  <a:rPr lang="en-IN" i="1" dirty="0" err="1"/>
                  <a:t>i</a:t>
                </a:r>
                <a:r>
                  <a:rPr lang="en-IN" dirty="0"/>
                  <a:t> and </a:t>
                </a:r>
                <a:r>
                  <a:rPr lang="en-IN" i="1" dirty="0"/>
                  <a:t>j</a:t>
                </a:r>
                <a:r>
                  <a:rPr lang="en-IN" dirty="0"/>
                  <a:t> is:</a:t>
                </a:r>
              </a:p>
              <a:p>
                <a:pPr marL="109728"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𝐻𝑜𝑝𝑠</m:t>
                      </m:r>
                      <m:d>
                        <m:dPr>
                          <m:ctrlPr>
                            <a:rPr lang="en-IN" b="0" i="1" smtClean="0">
                              <a:latin typeface="Cambria Math" panose="02040503050406030204" pitchFamily="18" charset="0"/>
                            </a:rPr>
                          </m:ctrlPr>
                        </m:dPr>
                        <m:e>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d>
                      <m:r>
                        <a:rPr lang="en-IN" b="0" i="1" smtClean="0">
                          <a:latin typeface="Cambria Math" panose="02040503050406030204" pitchFamily="18" charset="0"/>
                        </a:rPr>
                        <m:t>=</m:t>
                      </m:r>
                      <m:r>
                        <a:rPr lang="en-IN" b="0" i="1" smtClean="0">
                          <a:latin typeface="Cambria Math" panose="02040503050406030204" pitchFamily="18" charset="0"/>
                        </a:rPr>
                        <m:t>𝑑</m:t>
                      </m:r>
                      <m:d>
                        <m:dPr>
                          <m:ctrlPr>
                            <a:rPr lang="en-IN" b="0" i="1" smtClean="0">
                              <a:latin typeface="Cambria Math" panose="02040503050406030204" pitchFamily="18" charset="0"/>
                            </a:rPr>
                          </m:ctrlPr>
                        </m:dPr>
                        <m:e>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d>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𝐶</m:t>
                          </m:r>
                          <m:d>
                            <m:dPr>
                              <m:ctrlPr>
                                <a:rPr lang="en-IN" b="0" i="1" smtClean="0">
                                  <a:latin typeface="Cambria Math" panose="02040503050406030204" pitchFamily="18" charset="0"/>
                                </a:rPr>
                              </m:ctrlPr>
                            </m:dPr>
                            <m:e>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e>
                          </m:d>
                        </m:e>
                      </m:d>
                    </m:oMath>
                  </m:oMathPara>
                </a14:m>
                <a:endParaRPr lang="en-IN" b="0" dirty="0"/>
              </a:p>
              <a:p>
                <a:pPr marL="109728" indent="0">
                  <a:buNone/>
                </a:pPr>
                <a:r>
                  <a:rPr lang="en-IN" dirty="0"/>
                  <a:t>Total cost of communication: </a:t>
                </a:r>
                <a:endParaRPr lang="en-IN" b="0" i="1" dirty="0">
                  <a:latin typeface="Cambria Math" panose="02040503050406030204" pitchFamily="18" charset="0"/>
                </a:endParaRPr>
              </a:p>
              <a:p>
                <a:pPr marL="109728"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𝐶𝑜𝑠𝑡</m:t>
                      </m:r>
                      <m:r>
                        <a:rPr lang="en-IN" b="0" i="1" smtClean="0">
                          <a:latin typeface="Cambria Math" panose="02040503050406030204" pitchFamily="18" charset="0"/>
                        </a:rPr>
                        <m:t>= </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𝑛</m:t>
                          </m:r>
                          <m:r>
                            <a:rPr lang="en-IN" b="0" i="1" smtClean="0">
                              <a:latin typeface="Cambria Math" panose="02040503050406030204" pitchFamily="18" charset="0"/>
                            </a:rPr>
                            <m:t>=1</m:t>
                          </m:r>
                        </m:sub>
                        <m:sup>
                          <m:r>
                            <a:rPr lang="en-IN" b="0" i="1" smtClean="0">
                              <a:latin typeface="Cambria Math" panose="02040503050406030204" pitchFamily="18" charset="0"/>
                            </a:rPr>
                            <m:t>𝑁</m:t>
                          </m:r>
                        </m:sup>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𝑛</m:t>
                                      </m:r>
                                    </m:sub>
                                  </m:sSub>
                                </m:lim>
                              </m:limLow>
                            </m:fName>
                            <m:e>
                              <m:r>
                                <a:rPr lang="en-IN" b="0" i="1" smtClean="0">
                                  <a:latin typeface="Cambria Math" panose="02040503050406030204" pitchFamily="18" charset="0"/>
                                </a:rPr>
                                <m:t>𝐻𝑜𝑝𝑠</m:t>
                              </m:r>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m:t>
                              </m:r>
                            </m:e>
                          </m:func>
                        </m:e>
                      </m:nary>
                    </m:oMath>
                  </m:oMathPara>
                </a14:m>
                <a:endParaRPr lang="en-IN" dirty="0"/>
              </a:p>
              <a:p>
                <a:pPr marL="109728" indent="0">
                  <a:buNone/>
                </a:pPr>
                <a:r>
                  <a:rPr lang="en-IN" dirty="0"/>
                  <a:t>where:</a:t>
                </a:r>
              </a:p>
              <a:p>
                <a:pPr lvl="1"/>
                <a14:m>
                  <m:oMath xmlns:m="http://schemas.openxmlformats.org/officeDocument/2006/math">
                    <m:sSub>
                      <m:sSubPr>
                        <m:ctrlPr>
                          <a:rPr lang="en-IN" sz="2800" i="1" smtClean="0">
                            <a:latin typeface="Cambria Math" panose="02040503050406030204" pitchFamily="18" charset="0"/>
                          </a:rPr>
                        </m:ctrlPr>
                      </m:sSubPr>
                      <m:e>
                        <m:r>
                          <a:rPr lang="en-IN" sz="2800" b="0" i="1" smtClean="0">
                            <a:latin typeface="Cambria Math" panose="02040503050406030204" pitchFamily="18" charset="0"/>
                          </a:rPr>
                          <m:t>𝑆</m:t>
                        </m:r>
                      </m:e>
                      <m:sub>
                        <m:r>
                          <a:rPr lang="en-IN" sz="2800" b="0" i="1" smtClean="0">
                            <a:latin typeface="Cambria Math" panose="02040503050406030204" pitchFamily="18" charset="0"/>
                          </a:rPr>
                          <m:t>𝑛</m:t>
                        </m:r>
                      </m:sub>
                    </m:sSub>
                  </m:oMath>
                </a14:m>
                <a:r>
                  <a:rPr lang="en-IN" sz="2800" dirty="0"/>
                  <a:t>: Set of all node-pairs communicating at </a:t>
                </a:r>
                <a:r>
                  <a:rPr lang="en-IN" sz="2800" i="1" dirty="0"/>
                  <a:t>n</a:t>
                </a:r>
                <a:r>
                  <a:rPr lang="en-IN" sz="2800" dirty="0"/>
                  <a:t>th step</a:t>
                </a:r>
              </a:p>
              <a:p>
                <a:pPr lvl="1"/>
                <a:r>
                  <a:rPr lang="en-IN" sz="2800" i="1" dirty="0"/>
                  <a:t>N</a:t>
                </a:r>
                <a:r>
                  <a:rPr lang="en-IN" sz="2800" dirty="0"/>
                  <a:t>: Total number of steps in the communication algorithm</a:t>
                </a:r>
              </a:p>
            </p:txBody>
          </p:sp>
        </mc:Choice>
        <mc:Fallback xmlns="">
          <p:sp>
            <p:nvSpPr>
              <p:cNvPr id="3" name="Content Placeholder 2">
                <a:extLst>
                  <a:ext uri="{FF2B5EF4-FFF2-40B4-BE49-F238E27FC236}">
                    <a16:creationId xmlns:a16="http://schemas.microsoft.com/office/drawing/2014/main" id="{D62C7DC9-193E-4EDF-9985-3067F209D7CE}"/>
                  </a:ext>
                </a:extLst>
              </p:cNvPr>
              <p:cNvSpPr>
                <a:spLocks noGrp="1" noRot="1" noChangeAspect="1" noMove="1" noResize="1" noEditPoints="1" noAdjustHandles="1" noChangeArrowheads="1" noChangeShapeType="1" noTextEdit="1"/>
              </p:cNvSpPr>
              <p:nvPr>
                <p:ph idx="1"/>
              </p:nvPr>
            </p:nvSpPr>
            <p:spPr>
              <a:blipFill>
                <a:blip r:embed="rId6"/>
                <a:stretch>
                  <a:fillRect l="-111" t="-1268"/>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AFA036F2-E69C-448D-BD5C-730CA7C7CDBF}"/>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0D8A0F1B-5EE2-41DA-80F8-F8100396C17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49038" y="7080568"/>
            <a:ext cx="487362" cy="487362"/>
          </a:xfrm>
          <a:prstGeom prst="rect">
            <a:avLst/>
          </a:prstGeom>
        </p:spPr>
      </p:pic>
    </p:spTree>
    <p:custDataLst>
      <p:tags r:id="rId1"/>
    </p:custDataLst>
    <p:extLst>
      <p:ext uri="{BB962C8B-B14F-4D97-AF65-F5344CB8AC3E}">
        <p14:creationId xmlns:p14="http://schemas.microsoft.com/office/powerpoint/2010/main" val="3038083167"/>
      </p:ext>
    </p:extLst>
  </p:cSld>
  <p:clrMapOvr>
    <a:masterClrMapping/>
  </p:clrMapOvr>
  <mc:AlternateContent xmlns:mc="http://schemas.openxmlformats.org/markup-compatibility/2006" xmlns:p14="http://schemas.microsoft.com/office/powerpoint/2010/main">
    <mc:Choice Requires="p14">
      <p:transition p14:dur="0" advTm="23914"/>
    </mc:Choice>
    <mc:Fallback xmlns="">
      <p:transition advTm="23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463" x="4730750" y="3194050"/>
          <p14:tracePt t="9471" x="4756150" y="3194050"/>
          <p14:tracePt t="9481" x="4787900" y="3187700"/>
          <p14:tracePt t="9497" x="4826000" y="3187700"/>
          <p14:tracePt t="9547" x="5029200" y="3168650"/>
          <p14:tracePt t="9597" x="5441950" y="3155950"/>
          <p14:tracePt t="9647" x="5892800" y="3168650"/>
          <p14:tracePt t="9652" x="6032500" y="3187700"/>
          <p14:tracePt t="9665" x="6191250" y="3213100"/>
          <p14:tracePt t="9680" x="6464300" y="3270250"/>
          <p14:tracePt t="9697" x="6591300" y="3289300"/>
          <p14:tracePt t="9714" x="6762750" y="3314700"/>
          <p14:tracePt t="9730" x="6902450" y="3346450"/>
          <p14:tracePt t="9747" x="6965950" y="3359150"/>
          <p14:tracePt t="9764" x="7067550" y="3371850"/>
          <p14:tracePt t="9781" x="7118350" y="3378200"/>
          <p14:tracePt t="9797" x="7131050" y="3378200"/>
          <p14:tracePt t="9814" x="7156450" y="3378200"/>
          <p14:tracePt t="9830" x="7169150" y="3378200"/>
          <p14:tracePt t="9847" x="7175500" y="3378200"/>
          <p14:tracePt t="9864" x="7219950" y="3378200"/>
          <p14:tracePt t="9880" x="7391400" y="3346450"/>
          <p14:tracePt t="9898" x="7512050" y="3327400"/>
          <p14:tracePt t="9914" x="7651750" y="3308350"/>
          <p14:tracePt t="9930" x="7683500" y="3308350"/>
          <p14:tracePt t="11004" x="7689850" y="3308350"/>
          <p14:tracePt t="11014" x="7702550" y="3302000"/>
          <p14:tracePt t="11026" x="7702550" y="3295650"/>
          <p14:tracePt t="11034" x="7708900" y="3289300"/>
          <p14:tracePt t="11081" x="7727950" y="3282950"/>
          <p14:tracePt t="11130" x="7747000" y="3270250"/>
          <p14:tracePt t="11135" x="7753350" y="3270250"/>
          <p14:tracePt t="11180" x="7766050" y="3257550"/>
          <p14:tracePt t="11197" x="7772400" y="3257550"/>
          <p14:tracePt t="11214" x="7778750" y="3251200"/>
          <p14:tracePt t="11247" x="7785100" y="3244850"/>
          <p14:tracePt t="11264" x="7791450" y="3244850"/>
          <p14:tracePt t="11285" x="7797800" y="3244850"/>
          <p14:tracePt t="11297" x="7797800" y="3238500"/>
          <p14:tracePt t="11316" x="7797800" y="3232150"/>
          <p14:tracePt t="11345" x="7804150" y="3225800"/>
          <p14:tracePt t="11405" x="7804150" y="3219450"/>
          <p14:tracePt t="11426" x="7804150" y="3213100"/>
          <p14:tracePt t="11455" x="7804150" y="3206750"/>
          <p14:tracePt t="11466" x="7797800" y="3200400"/>
          <p14:tracePt t="11477" x="7791450" y="3194050"/>
          <p14:tracePt t="11485" x="7785100" y="3194050"/>
          <p14:tracePt t="11497" x="7785100" y="3187700"/>
          <p14:tracePt t="11514" x="7772400" y="3181350"/>
          <p14:tracePt t="11530" x="7766050" y="3175000"/>
          <p14:tracePt t="11547" x="7753350" y="3168650"/>
          <p14:tracePt t="11565" x="7747000" y="3162300"/>
          <p14:tracePt t="11580" x="7747000" y="3155950"/>
          <p14:tracePt t="11597" x="7734300" y="3149600"/>
          <p14:tracePt t="11631" x="7727950" y="3149600"/>
          <p14:tracePt t="11647" x="7721600" y="3143250"/>
          <p14:tracePt t="11667" x="7721600" y="3136900"/>
          <p14:tracePt t="11680" x="7715250" y="3136900"/>
          <p14:tracePt t="11697" x="7708900" y="3130550"/>
          <p14:tracePt t="11732" x="7702550" y="3130550"/>
          <p14:tracePt t="12087" x="7708900" y="3130550"/>
          <p14:tracePt t="12128" x="7715250" y="3130550"/>
          <p14:tracePt t="19926" x="7715250" y="3136900"/>
          <p14:tracePt t="19946" x="7708900" y="3143250"/>
          <p14:tracePt t="19956" x="7702550" y="3149600"/>
          <p14:tracePt t="19967" x="7702550" y="3162300"/>
          <p14:tracePt t="20015" x="7620000" y="3270250"/>
          <p14:tracePt t="20065" x="7493000" y="3467100"/>
          <p14:tracePt t="20114" x="7429500" y="3594100"/>
          <p14:tracePt t="20130" x="7391400" y="3670300"/>
          <p14:tracePt t="20147" x="7359650" y="3733800"/>
          <p14:tracePt t="20164" x="7346950" y="3765550"/>
          <p14:tracePt t="20180" x="7308850" y="3848100"/>
          <p14:tracePt t="20197" x="7251700" y="3956050"/>
          <p14:tracePt t="20214" x="7213600" y="4044950"/>
          <p14:tracePt t="20231" x="7156450" y="4184650"/>
          <p14:tracePt t="20247" x="7099300" y="4330700"/>
          <p14:tracePt t="20264" x="7061200" y="4406900"/>
          <p14:tracePt t="20280" x="6972300" y="4572000"/>
          <p14:tracePt t="20297" x="6877050" y="4749800"/>
          <p14:tracePt t="20314" x="6832600" y="4851400"/>
          <p14:tracePt t="20330" x="6775450" y="4972050"/>
          <p14:tracePt t="20347" x="6750050" y="5035550"/>
          <p14:tracePt t="20364" x="6743700" y="5054600"/>
          <p14:tracePt t="20380" x="6731000" y="5073650"/>
          <p14:tracePt t="20397" x="6724650" y="5086350"/>
          <p14:tracePt t="20449" x="6724650" y="5092700"/>
          <p14:tracePt t="20658" x="6724650" y="5086350"/>
          <p14:tracePt t="20669" x="6724650" y="5080000"/>
          <p14:tracePt t="20681" x="6724650" y="5073650"/>
          <p14:tracePt t="20708" x="6724650" y="5067300"/>
          <p14:tracePt t="20733" x="6724650" y="5060950"/>
          <p14:tracePt t="20758" x="6724650" y="5054600"/>
          <p14:tracePt t="20797" x="6718300" y="5035550"/>
          <p14:tracePt t="20814" x="6718300" y="5029200"/>
          <p14:tracePt t="20830" x="6718300" y="5022850"/>
          <p14:tracePt t="20847" x="6718300" y="5016500"/>
          <p14:tracePt t="20865" x="6718300" y="5010150"/>
          <p14:tracePt t="20881" x="6718300" y="4997450"/>
          <p14:tracePt t="20897" x="6718300" y="4991100"/>
          <p14:tracePt t="20931" x="6718300" y="4978400"/>
          <p14:tracePt t="20947" x="6718300" y="4972050"/>
          <p14:tracePt t="20980" x="6718300" y="4959350"/>
          <p14:tracePt t="20997" x="6718300" y="4946650"/>
          <p14:tracePt t="21014" x="6718300" y="4940300"/>
          <p14:tracePt t="21030" x="6718300" y="4921250"/>
          <p14:tracePt t="21047" x="6731000" y="4895850"/>
          <p14:tracePt t="21064" x="6737350" y="4883150"/>
          <p14:tracePt t="21080" x="6762750" y="4851400"/>
          <p14:tracePt t="21097" x="6781800" y="4826000"/>
          <p14:tracePt t="21114" x="6794500" y="4819650"/>
          <p14:tracePt t="21130" x="6819900" y="4794250"/>
          <p14:tracePt t="21148" x="6838950" y="4768850"/>
          <p14:tracePt t="21164" x="6851650" y="4768850"/>
          <p14:tracePt t="21180" x="6870700" y="4743450"/>
          <p14:tracePt t="21198" x="6902450" y="4724400"/>
          <p14:tracePt t="21214" x="6915150" y="4718050"/>
          <p14:tracePt t="21231" x="6940550" y="4711700"/>
          <p14:tracePt t="21248" x="6965950" y="4699000"/>
          <p14:tracePt t="21264" x="6985000" y="4686300"/>
          <p14:tracePt t="21280" x="7029450" y="4673600"/>
          <p14:tracePt t="21298" x="7086600" y="4660900"/>
          <p14:tracePt t="21314" x="7175500" y="4654550"/>
          <p14:tracePt t="21331" x="7512050" y="4635500"/>
          <p14:tracePt t="21347" x="7689850" y="4635500"/>
          <p14:tracePt t="21364" x="7924800" y="4635500"/>
          <p14:tracePt t="21381" x="8020050" y="4635500"/>
          <p14:tracePt t="21397" x="8051800" y="4635500"/>
          <p14:tracePt t="21414" x="8108950" y="4629150"/>
          <p14:tracePt t="21431" x="8147050" y="4629150"/>
          <p14:tracePt t="21447" x="8159750" y="4629150"/>
          <p14:tracePt t="21464" x="8191500" y="4629150"/>
          <p14:tracePt t="21480" x="8204200" y="4629150"/>
          <p14:tracePt t="21497" x="8210550" y="4622800"/>
          <p14:tracePt t="21514" x="8223250" y="4622800"/>
          <p14:tracePt t="21530" x="8229600" y="4622800"/>
          <p14:tracePt t="21575" x="8235950" y="4622800"/>
          <p14:tracePt t="21590" x="8242300" y="4622800"/>
          <p14:tracePt t="21670" x="8248650" y="4622800"/>
          <p14:tracePt t="21691" x="8248650" y="4616450"/>
          <p14:tracePt t="21750" x="8248650" y="4610100"/>
          <p14:tracePt t="21830" x="8248650" y="4603750"/>
          <p14:tracePt t="21854" x="8248650" y="4597400"/>
          <p14:tracePt t="21931" x="8248650" y="4591050"/>
          <p14:tracePt t="22152" x="8242300" y="4591050"/>
          <p14:tracePt t="22183" x="8235950" y="4591050"/>
          <p14:tracePt t="22193" x="8235950" y="4584700"/>
          <p14:tracePt t="22222" x="8229600" y="4584700"/>
          <p14:tracePt t="22232" x="8229600" y="4578350"/>
          <p14:tracePt t="22247" x="8223250" y="4578350"/>
          <p14:tracePt t="22264" x="8216900" y="4578350"/>
          <p14:tracePt t="22314" x="8159750" y="4572000"/>
          <p14:tracePt t="22364" x="7880350" y="4521200"/>
          <p14:tracePt t="22414" x="7778750" y="4508500"/>
          <p14:tracePt t="22431" x="7759700" y="4502150"/>
          <p14:tracePt t="22464" x="7747000" y="4502150"/>
          <p14:tracePt t="22481" x="7740650" y="4502150"/>
          <p14:tracePt t="22497" x="7734300" y="4502150"/>
          <p14:tracePt t="22514" x="7727950" y="4502150"/>
          <p14:tracePt t="22547" x="7721600" y="4502150"/>
          <p14:tracePt t="22564" x="7715250" y="4502150"/>
          <p14:tracePt t="22580" x="7708900" y="4502150"/>
          <p14:tracePt t="22597" x="7696200" y="4502150"/>
          <p14:tracePt t="22614" x="7670800" y="4508500"/>
          <p14:tracePt t="22630" x="7664450" y="4508500"/>
          <p14:tracePt t="22634" x="7651750" y="4508500"/>
          <p14:tracePt t="22648" x="7645400" y="4508500"/>
          <p14:tracePt t="22664" x="7632700" y="4514850"/>
          <p14:tracePt t="22680" x="7626350" y="4514850"/>
          <p14:tracePt t="22697" x="7620000" y="4514850"/>
          <p14:tracePt t="22714" x="7613650" y="4514850"/>
          <p14:tracePt t="22733" x="7607300" y="4514850"/>
          <p14:tracePt t="22763" x="7600950" y="4514850"/>
          <p14:tracePt t="22823" x="7607300" y="4514850"/>
          <p14:tracePt t="22843" x="7620000" y="4514850"/>
          <p14:tracePt t="22853" x="7626350" y="4514850"/>
          <p14:tracePt t="22873" x="7639050" y="4514850"/>
          <p14:tracePt t="22886" x="7645400" y="4514850"/>
          <p14:tracePt t="22903" x="7651750" y="4514850"/>
          <p14:tracePt t="22916" x="7658100" y="4514850"/>
          <p14:tracePt t="22934" x="7664450" y="4514850"/>
          <p14:tracePt t="22947" x="7670800" y="4514850"/>
          <p14:tracePt t="22964" x="7677150" y="4514850"/>
          <p14:tracePt t="22980" x="7683500" y="4514850"/>
          <p14:tracePt t="22997" x="7689850" y="4514850"/>
          <p14:tracePt t="23014" x="7696200" y="4514850"/>
          <p14:tracePt t="23030" x="7702550" y="4514850"/>
          <p14:tracePt t="23074" x="7708900" y="4514850"/>
          <p14:tracePt t="23104" x="7715250" y="4514850"/>
          <p14:tracePt t="23172" x="7715250" y="450850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7D48-A880-46A4-9890-6F6ABF8485B7}"/>
              </a:ext>
            </a:extLst>
          </p:cNvPr>
          <p:cNvSpPr>
            <a:spLocks noGrp="1"/>
          </p:cNvSpPr>
          <p:nvPr>
            <p:ph type="title"/>
          </p:nvPr>
        </p:nvSpPr>
        <p:spPr/>
        <p:txBody>
          <a:bodyPr/>
          <a:lstStyle/>
          <a:p>
            <a:r>
              <a:rPr lang="en-IN" dirty="0"/>
              <a:t>Modified Runtime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4E5139-0AF4-4A9D-8051-5E81B797F1CC}"/>
                  </a:ext>
                </a:extLst>
              </p:cNvPr>
              <p:cNvSpPr>
                <a:spLocks noGrp="1"/>
              </p:cNvSpPr>
              <p:nvPr>
                <p:ph idx="1"/>
              </p:nvPr>
            </p:nvSpPr>
            <p:spPr/>
            <p:txBody>
              <a:bodyPr>
                <a:normAutofit/>
              </a:bodyPr>
              <a:lstStyle/>
              <a:p>
                <a:pPr marL="109728" indent="0">
                  <a:buNone/>
                </a:pPr>
                <a:endParaRPr lang="en-IN" dirty="0"/>
              </a:p>
              <a:p>
                <a:pPr marL="109728"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𝑀𝑜𝑑𝑖𝑓𝑖𝑒𝑑</m:t>
                      </m:r>
                      <m:r>
                        <a:rPr lang="en-IN" b="0" i="1" smtClean="0">
                          <a:latin typeface="Cambria Math" panose="02040503050406030204" pitchFamily="18" charset="0"/>
                        </a:rPr>
                        <m:t> </m:t>
                      </m:r>
                      <m:r>
                        <a:rPr lang="en-IN" b="0" i="1" smtClean="0">
                          <a:latin typeface="Cambria Math" panose="02040503050406030204" pitchFamily="18" charset="0"/>
                        </a:rPr>
                        <m:t>𝑅𝑢𝑛𝑡𝑖𝑚𝑒</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𝑇</m:t>
                              </m:r>
                            </m:e>
                            <m:sup>
                              <m:r>
                                <a:rPr lang="en-IN" b="0" i="1" smtClean="0">
                                  <a:latin typeface="Cambria Math" panose="02040503050406030204" pitchFamily="18" charset="0"/>
                                </a:rPr>
                                <m:t>′</m:t>
                              </m:r>
                            </m:sup>
                          </m:sSup>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𝑐𝑜𝑚𝑝𝑢𝑡𝑒</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𝑐𝑜𝑚𝑚</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𝐶𝑜𝑠𝑡</m:t>
                          </m:r>
                          <m:r>
                            <a:rPr lang="en-IN" b="0" i="1" smtClean="0">
                              <a:latin typeface="Cambria Math" panose="02040503050406030204" pitchFamily="18" charset="0"/>
                            </a:rPr>
                            <m:t>_</m:t>
                          </m:r>
                          <m:r>
                            <a:rPr lang="en-IN" b="0" i="1" smtClean="0">
                              <a:latin typeface="Cambria Math" panose="02040503050406030204" pitchFamily="18" charset="0"/>
                            </a:rPr>
                            <m:t>𝐽𝑜𝑏𝑎𝑤𝑎𝑟𝑒</m:t>
                          </m:r>
                        </m:num>
                        <m:den>
                          <m:r>
                            <a:rPr lang="en-IN" b="0" i="1" smtClean="0">
                              <a:latin typeface="Cambria Math" panose="02040503050406030204" pitchFamily="18" charset="0"/>
                            </a:rPr>
                            <m:t>𝐶𝑜𝑠𝑡</m:t>
                          </m:r>
                          <m:r>
                            <a:rPr lang="en-IN" b="0" i="1" smtClean="0">
                              <a:latin typeface="Cambria Math" panose="02040503050406030204" pitchFamily="18" charset="0"/>
                            </a:rPr>
                            <m:t>_</m:t>
                          </m:r>
                          <m:r>
                            <a:rPr lang="en-IN" b="0" i="1" smtClean="0">
                              <a:latin typeface="Cambria Math" panose="02040503050406030204" pitchFamily="18" charset="0"/>
                            </a:rPr>
                            <m:t>𝐷𝑒𝑓𝑎𝑢𝑙𝑡</m:t>
                          </m:r>
                        </m:den>
                      </m:f>
                    </m:oMath>
                  </m:oMathPara>
                </a14:m>
                <a:endParaRPr lang="en-IN" dirty="0"/>
              </a:p>
              <a:p>
                <a:pPr marL="402336" lvl="1" indent="0">
                  <a:buNone/>
                </a:pPr>
                <a:r>
                  <a:rPr lang="en-IN" sz="2800" dirty="0"/>
                  <a:t>where:</a:t>
                </a:r>
              </a:p>
              <a:p>
                <a:pPr marL="676656" lvl="2" indent="0">
                  <a:buNone/>
                </a:pPr>
                <a14:m>
                  <m:oMath xmlns:m="http://schemas.openxmlformats.org/officeDocument/2006/math">
                    <m:r>
                      <a:rPr lang="en-IN" sz="2800" b="0" i="1" smtClean="0">
                        <a:latin typeface="Cambria Math" panose="02040503050406030204" pitchFamily="18" charset="0"/>
                      </a:rPr>
                      <m:t>𝐶𝑜𝑠𝑡</m:t>
                    </m:r>
                    <m:r>
                      <a:rPr lang="en-IN" sz="2800" b="0" i="1" smtClean="0">
                        <a:latin typeface="Cambria Math" panose="02040503050406030204" pitchFamily="18" charset="0"/>
                      </a:rPr>
                      <m:t>_</m:t>
                    </m:r>
                    <m:r>
                      <a:rPr lang="en-IN" sz="2800" b="0" i="1" smtClean="0">
                        <a:latin typeface="Cambria Math" panose="02040503050406030204" pitchFamily="18" charset="0"/>
                      </a:rPr>
                      <m:t>𝐽𝑜𝑏𝑎𝑤𝑎𝑟𝑒</m:t>
                    </m:r>
                  </m:oMath>
                </a14:m>
                <a:r>
                  <a:rPr lang="en-IN" sz="2800" dirty="0"/>
                  <a:t>: Cost of communication for job-aware algorithm </a:t>
                </a:r>
              </a:p>
              <a:p>
                <a:pPr marL="676656" lvl="2" indent="0">
                  <a:buNone/>
                </a:pPr>
                <a14:m>
                  <m:oMath xmlns:m="http://schemas.openxmlformats.org/officeDocument/2006/math">
                    <m:r>
                      <a:rPr lang="en-IN" sz="2800" b="0" i="1" smtClean="0">
                        <a:latin typeface="Cambria Math" panose="02040503050406030204" pitchFamily="18" charset="0"/>
                      </a:rPr>
                      <m:t>𝐶𝑜𝑠𝑡</m:t>
                    </m:r>
                    <m:r>
                      <a:rPr lang="en-IN" sz="2800" b="0" i="1" smtClean="0">
                        <a:latin typeface="Cambria Math" panose="02040503050406030204" pitchFamily="18" charset="0"/>
                      </a:rPr>
                      <m:t>_</m:t>
                    </m:r>
                    <m:r>
                      <a:rPr lang="en-IN" sz="2800" b="0" i="1" smtClean="0">
                        <a:latin typeface="Cambria Math" panose="02040503050406030204" pitchFamily="18" charset="0"/>
                      </a:rPr>
                      <m:t>𝐷𝑒𝑓𝑎𝑢𝑙𝑡</m:t>
                    </m:r>
                  </m:oMath>
                </a14:m>
                <a:r>
                  <a:rPr lang="en-IN" sz="2800" dirty="0"/>
                  <a:t>: Cost of communication for default algorithm </a:t>
                </a:r>
              </a:p>
              <a:p>
                <a:pPr marL="109728" indent="0">
                  <a:buNone/>
                </a:pPr>
                <a:endParaRPr lang="en-IN" dirty="0"/>
              </a:p>
              <a:p>
                <a:pPr marL="411480" lvl="1" indent="0">
                  <a:buNone/>
                </a:pPr>
                <a:endParaRPr lang="en-IN" dirty="0"/>
              </a:p>
            </p:txBody>
          </p:sp>
        </mc:Choice>
        <mc:Fallback xmlns="">
          <p:sp>
            <p:nvSpPr>
              <p:cNvPr id="3" name="Content Placeholder 2">
                <a:extLst>
                  <a:ext uri="{FF2B5EF4-FFF2-40B4-BE49-F238E27FC236}">
                    <a16:creationId xmlns:a16="http://schemas.microsoft.com/office/drawing/2014/main" id="{A54E5139-0AF4-4A9D-8051-5E81B797F1CC}"/>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CFD9FBF7-5556-4E80-87D7-5F6EDBD45C1A}"/>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36FBDB54-233A-4DB9-8F49-D842EE4B97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9038" y="7000558"/>
            <a:ext cx="487362" cy="487362"/>
          </a:xfrm>
          <a:prstGeom prst="rect">
            <a:avLst/>
          </a:prstGeom>
        </p:spPr>
      </p:pic>
    </p:spTree>
    <p:extLst>
      <p:ext uri="{BB962C8B-B14F-4D97-AF65-F5344CB8AC3E}">
        <p14:creationId xmlns:p14="http://schemas.microsoft.com/office/powerpoint/2010/main" val="2071644932"/>
      </p:ext>
    </p:extLst>
  </p:cSld>
  <p:clrMapOvr>
    <a:masterClrMapping/>
  </p:clrMapOvr>
  <mc:AlternateContent xmlns:mc="http://schemas.openxmlformats.org/markup-compatibility/2006" xmlns:p14="http://schemas.microsoft.com/office/powerpoint/2010/main">
    <mc:Choice Requires="p14">
      <p:transition p14:dur="0" advTm="20898"/>
    </mc:Choice>
    <mc:Fallback xmlns="">
      <p:transition advTm="20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089" x="8394700" y="3276600"/>
          <p14:tracePt t="7282" x="8394700" y="3270250"/>
          <p14:tracePt t="7415" x="8394700" y="3263900"/>
          <p14:tracePt t="7462" x="8394700" y="3257550"/>
          <p14:tracePt t="7824" x="8394700" y="3263900"/>
          <p14:tracePt t="7844" x="8394700" y="3270250"/>
          <p14:tracePt t="7853" x="8394700" y="3276600"/>
          <p14:tracePt t="7864" x="8394700" y="3282950"/>
          <p14:tracePt t="7899" x="8394700" y="3302000"/>
          <p14:tracePt t="7949" x="8394700" y="3321050"/>
          <p14:tracePt t="7966" x="8394700" y="3333750"/>
          <p14:tracePt t="7983" x="8394700" y="3340100"/>
          <p14:tracePt t="7999" x="8394700" y="3346450"/>
          <p14:tracePt t="8017" x="8394700" y="3352800"/>
          <p14:tracePt t="8033" x="8394700" y="3359150"/>
          <p14:tracePt t="8049" x="8394700" y="3365500"/>
          <p14:tracePt t="8067" x="8394700" y="3371850"/>
          <p14:tracePt t="8083" x="8394700" y="3378200"/>
          <p14:tracePt t="8099" x="8394700" y="3384550"/>
          <p14:tracePt t="8116" x="8401050" y="3397250"/>
          <p14:tracePt t="8133" x="8407400" y="3397250"/>
          <p14:tracePt t="8149" x="8420100" y="3416300"/>
          <p14:tracePt t="8166" x="8439150" y="3422650"/>
          <p14:tracePt t="8183" x="8451850" y="3435350"/>
          <p14:tracePt t="8199" x="8464550" y="3435350"/>
          <p14:tracePt t="8216" x="8477250" y="3448050"/>
          <p14:tracePt t="8233" x="8489950" y="3454400"/>
          <p14:tracePt t="8266" x="8502650" y="3460750"/>
          <p14:tracePt t="8283" x="8509000" y="3460750"/>
          <p14:tracePt t="8299" x="8509000" y="3467100"/>
          <p14:tracePt t="8316" x="8521700" y="3467100"/>
          <p14:tracePt t="8376" x="8528050" y="3467100"/>
          <p14:tracePt t="8446" x="8528050" y="3460750"/>
          <p14:tracePt t="8476" x="8521700" y="3454400"/>
          <p14:tracePt t="8489" x="8515350" y="3448050"/>
          <p14:tracePt t="8495" x="8509000" y="3448050"/>
          <p14:tracePt t="8516" x="8496300" y="3441700"/>
          <p14:tracePt t="8525" x="8489950" y="3435350"/>
          <p14:tracePt t="8536" x="8489950" y="3429000"/>
          <p14:tracePt t="8549" x="8483600" y="3429000"/>
          <p14:tracePt t="8566" x="8470900" y="3416300"/>
          <p14:tracePt t="8582" x="8458200" y="3403600"/>
          <p14:tracePt t="8599" x="8439150" y="3384550"/>
          <p14:tracePt t="8616" x="8426450" y="3359150"/>
          <p14:tracePt t="8633" x="8420100" y="3352800"/>
          <p14:tracePt t="8649" x="8401050" y="3321050"/>
          <p14:tracePt t="8666" x="8388350" y="3295650"/>
          <p14:tracePt t="8684" x="8375650" y="3263900"/>
          <p14:tracePt t="8699" x="8375650" y="3257550"/>
          <p14:tracePt t="8716" x="8362950" y="3225800"/>
          <p14:tracePt t="8733" x="8362950" y="3219450"/>
          <p14:tracePt t="8749" x="8356600" y="3194050"/>
          <p14:tracePt t="8767" x="8356600" y="3181350"/>
          <p14:tracePt t="8783" x="8356600" y="3175000"/>
          <p14:tracePt t="8788" x="8356600" y="3168650"/>
          <p14:tracePt t="8799" x="8356600" y="3162300"/>
          <p14:tracePt t="8816" x="8356600" y="3149600"/>
          <p14:tracePt t="8833" x="8356600" y="3143250"/>
          <p14:tracePt t="8849" x="8356600" y="3136900"/>
          <p14:tracePt t="8866" x="8356600" y="3117850"/>
          <p14:tracePt t="8899" x="8356600" y="3105150"/>
          <p14:tracePt t="8916" x="8356600" y="3092450"/>
          <p14:tracePt t="8932" x="8356600" y="3086100"/>
          <p14:tracePt t="8949" x="8356600" y="3073400"/>
          <p14:tracePt t="8966" x="8356600" y="3067050"/>
          <p14:tracePt t="8982" x="8356600" y="3060700"/>
          <p14:tracePt t="8999" x="8369300" y="3054350"/>
          <p14:tracePt t="9016" x="8375650" y="3048000"/>
          <p14:tracePt t="9033" x="8382000" y="3041650"/>
          <p14:tracePt t="9049" x="8394700" y="3035300"/>
          <p14:tracePt t="9066" x="8407400" y="3028950"/>
          <p14:tracePt t="9083" x="8413750" y="3022600"/>
          <p14:tracePt t="9099" x="8426450" y="3022600"/>
          <p14:tracePt t="9116" x="8432800" y="3022600"/>
          <p14:tracePt t="9133" x="8439150" y="3022600"/>
          <p14:tracePt t="9149" x="8439150" y="3016250"/>
          <p14:tracePt t="9166" x="8451850" y="3016250"/>
          <p14:tracePt t="9199" x="8458200" y="3009900"/>
          <p14:tracePt t="9241" x="8464550" y="3009900"/>
          <p14:tracePt t="9278" x="8470900" y="3009900"/>
          <p14:tracePt t="13980" x="8470900" y="3016250"/>
          <p14:tracePt t="14070" x="8470900" y="3022600"/>
          <p14:tracePt t="14120" x="8470900" y="3028950"/>
          <p14:tracePt t="14212" x="8470900" y="3035300"/>
          <p14:tracePt t="14221" x="8464550" y="3035300"/>
          <p14:tracePt t="14251" x="8464550" y="3041650"/>
          <p14:tracePt t="14302" x="8464550" y="3048000"/>
          <p14:tracePt t="14361" x="8464550" y="3054350"/>
          <p14:tracePt t="14382" x="8464550" y="3060700"/>
          <p14:tracePt t="14399" x="8458200" y="3060700"/>
          <p14:tracePt t="14416" x="8458200" y="3067050"/>
          <p14:tracePt t="14433" x="8451850" y="3079750"/>
          <p14:tracePt t="14450" x="8451850" y="3086100"/>
          <p14:tracePt t="14466" x="8451850" y="3092450"/>
          <p14:tracePt t="14482" x="8451850" y="3098800"/>
          <p14:tracePt t="14499" x="8451850" y="3111500"/>
          <p14:tracePt t="14534" x="8451850" y="3124200"/>
          <p14:tracePt t="14549" x="8451850" y="3130550"/>
          <p14:tracePt t="14566" x="8451850" y="3136900"/>
          <p14:tracePt t="14583" x="8451850" y="3143250"/>
          <p14:tracePt t="14599" x="8451850" y="3149600"/>
          <p14:tracePt t="14616" x="8451850" y="3155950"/>
          <p14:tracePt t="14633" x="8451850" y="3162300"/>
          <p14:tracePt t="14649" x="8451850" y="3168650"/>
          <p14:tracePt t="14666" x="8445500" y="3168650"/>
          <p14:tracePt t="14682" x="8445500" y="3175000"/>
          <p14:tracePt t="14700" x="8445500" y="3187700"/>
          <p14:tracePt t="14752" x="8445500" y="3194050"/>
          <p14:tracePt t="14772" x="8445500" y="3200400"/>
          <p14:tracePt t="14821" x="8445500" y="3206750"/>
          <p14:tracePt t="14872" x="8445500" y="3213100"/>
          <p14:tracePt t="14913" x="8445500" y="3219450"/>
          <p14:tracePt t="15333" x="8382000" y="3200400"/>
          <p14:tracePt t="15343" x="8274050" y="3168650"/>
          <p14:tracePt t="15353" x="8172450" y="3130550"/>
          <p14:tracePt t="15366" x="8096250" y="3098800"/>
          <p14:tracePt t="15383" x="7981950" y="3048000"/>
          <p14:tracePt t="15399" x="7937500" y="3035300"/>
          <p14:tracePt t="15416" x="7842250" y="2997200"/>
          <p14:tracePt t="15466" x="7524750" y="2914650"/>
          <p14:tracePt t="15518" x="7296150" y="2889250"/>
          <p14:tracePt t="15566" x="7118350" y="2876550"/>
          <p14:tracePt t="15583" x="7035800" y="2876550"/>
          <p14:tracePt t="15599" x="6997700" y="2876550"/>
          <p14:tracePt t="15616" x="6915150" y="2876550"/>
          <p14:tracePt t="15633" x="6826250" y="2876550"/>
          <p14:tracePt t="15649" x="6794500" y="2876550"/>
          <p14:tracePt t="15666" x="6724650" y="2889250"/>
          <p14:tracePt t="15683" x="6667500" y="2901950"/>
          <p14:tracePt t="15699" x="6610350" y="2914650"/>
          <p14:tracePt t="15716" x="6477000" y="2946400"/>
          <p14:tracePt t="15733" x="6413500" y="2959100"/>
          <p14:tracePt t="15749" x="6305550" y="2984500"/>
          <p14:tracePt t="15755" x="6261100" y="2997200"/>
          <p14:tracePt t="15766" x="6223000" y="3016250"/>
          <p14:tracePt t="15783" x="6184900" y="3028950"/>
          <p14:tracePt t="15786" x="6153150" y="3041650"/>
          <p14:tracePt t="15799" x="6115050" y="3054350"/>
          <p14:tracePt t="15816" x="6064250" y="3073400"/>
          <p14:tracePt t="15833" x="6026150" y="3086100"/>
          <p14:tracePt t="15849" x="6013450" y="3092450"/>
          <p14:tracePt t="15866" x="5994400" y="3105150"/>
          <p14:tracePt t="15883" x="5981700" y="3111500"/>
          <p14:tracePt t="15900" x="5975350" y="3117850"/>
          <p14:tracePt t="15916" x="5969000" y="3124200"/>
          <p14:tracePt t="15933" x="5962650" y="3136900"/>
          <p14:tracePt t="15966" x="5956300" y="3143250"/>
          <p14:tracePt t="15983" x="5949950" y="3155950"/>
          <p14:tracePt t="15999" x="5949950" y="3162300"/>
          <p14:tracePt t="16016" x="5943600" y="3168650"/>
          <p14:tracePt t="16034" x="5943600" y="3181350"/>
          <p14:tracePt t="16049" x="5943600" y="3187700"/>
          <p14:tracePt t="16066" x="5943600" y="3200400"/>
          <p14:tracePt t="16084" x="5943600" y="3213100"/>
          <p14:tracePt t="16116" x="5943600" y="3225800"/>
          <p14:tracePt t="16134" x="5943600" y="3232150"/>
          <p14:tracePt t="16149" x="5943600" y="3238500"/>
          <p14:tracePt t="16166" x="5943600" y="3244850"/>
          <p14:tracePt t="16199" x="5943600" y="3251200"/>
          <p14:tracePt t="16216" x="5943600" y="3257550"/>
          <p14:tracePt t="16256" x="5943600" y="3263900"/>
          <p14:tracePt t="16288" x="5943600" y="3270250"/>
          <p14:tracePt t="16319" x="5943600" y="3276600"/>
          <p14:tracePt t="17990" x="5930900" y="3276600"/>
          <p14:tracePt t="18000" x="5924550" y="3276600"/>
          <p14:tracePt t="18010" x="5911850" y="3276600"/>
          <p14:tracePt t="18020" x="5905500" y="3276600"/>
          <p14:tracePt t="18040" x="5892800" y="3282950"/>
          <p14:tracePt t="18053" x="5886450" y="3282950"/>
          <p14:tracePt t="18099" x="5867400" y="3289300"/>
          <p14:tracePt t="18149" x="5861050" y="3289300"/>
          <p14:tracePt t="18199" x="5854700" y="3289300"/>
          <p14:tracePt t="18291" x="5842000" y="3289300"/>
          <p14:tracePt t="18301" x="5810250" y="3289300"/>
          <p14:tracePt t="18310" x="5734050" y="3289300"/>
          <p14:tracePt t="18320" x="5619750" y="3276600"/>
          <p14:tracePt t="18335" x="5505450" y="3276600"/>
          <p14:tracePt t="18349" x="5302250" y="3276600"/>
          <p14:tracePt t="18366" x="5187950" y="3276600"/>
          <p14:tracePt t="18383" x="4800600" y="3308350"/>
          <p14:tracePt t="18399" x="4476750" y="3346450"/>
          <p14:tracePt t="18416" x="4381500" y="3365500"/>
          <p14:tracePt t="18433" x="4229100" y="3403600"/>
          <p14:tracePt t="18449" x="4159250" y="3422650"/>
          <p14:tracePt t="18466" x="4000500" y="3486150"/>
          <p14:tracePt t="18482" x="3835400" y="3549650"/>
          <p14:tracePt t="18499" x="3765550" y="3568700"/>
          <p14:tracePt t="18516" x="3676650" y="3613150"/>
          <p14:tracePt t="18532" x="3613150" y="3632200"/>
          <p14:tracePt t="18549" x="3600450" y="3638550"/>
          <p14:tracePt t="18566" x="3581400" y="3644900"/>
          <p14:tracePt t="18583" x="3568700" y="3651250"/>
          <p14:tracePt t="18600" x="3556000" y="3657600"/>
          <p14:tracePt t="18617" x="3556000" y="3663950"/>
          <p14:tracePt t="18633" x="3549650" y="3663950"/>
          <p14:tracePt t="18691" x="3562350" y="3663950"/>
          <p14:tracePt t="18702" x="3625850" y="3651250"/>
          <p14:tracePt t="18713" x="3841750" y="3632200"/>
          <p14:tracePt t="18721" x="4254500" y="3600450"/>
          <p14:tracePt t="18733" x="4584700" y="3556000"/>
          <p14:tracePt t="18750" x="4883150" y="3543300"/>
          <p14:tracePt t="18766" x="4965700" y="3536950"/>
          <p14:tracePt t="18782" x="5124450" y="3530600"/>
          <p14:tracePt t="18800" x="5340350" y="3505200"/>
          <p14:tracePt t="18816" x="5441950" y="3492500"/>
          <p14:tracePt t="18832" x="5664200" y="3486150"/>
          <p14:tracePt t="18850" x="5753100" y="3473450"/>
          <p14:tracePt t="18866" x="5918200" y="3467100"/>
          <p14:tracePt t="18883" x="6102350" y="3448050"/>
          <p14:tracePt t="18899" x="6197600" y="3448050"/>
          <p14:tracePt t="18916" x="6388100" y="3441700"/>
          <p14:tracePt t="18933" x="6546850" y="3435350"/>
          <p14:tracePt t="18950" x="6642100" y="3435350"/>
          <p14:tracePt t="18966" x="6673850" y="3429000"/>
          <p14:tracePt t="18983" x="6743700" y="3416300"/>
          <p14:tracePt t="19000" x="6807200" y="3409950"/>
          <p14:tracePt t="19016" x="6845300" y="3403600"/>
          <p14:tracePt t="19033" x="6877050" y="3397250"/>
          <p14:tracePt t="19050" x="6896100" y="3397250"/>
          <p14:tracePt t="19066" x="6908800" y="3397250"/>
          <p14:tracePt t="19082" x="6921500" y="3397250"/>
          <p14:tracePt t="19116" x="6927850" y="3397250"/>
          <p14:tracePt t="19133" x="6934200" y="3397250"/>
          <p14:tracePt t="19152" x="6940550" y="3397250"/>
          <p14:tracePt t="19192" x="6946900" y="3397250"/>
          <p14:tracePt t="19302" x="6934200" y="3397250"/>
          <p14:tracePt t="19318" x="6915150" y="3390900"/>
          <p14:tracePt t="19324" x="6877050" y="3390900"/>
          <p14:tracePt t="19334" x="6769100" y="3390900"/>
          <p14:tracePt t="19349" x="6578600" y="3384550"/>
          <p14:tracePt t="19366" x="5778500" y="3384550"/>
          <p14:tracePt t="19382" x="4959350" y="3403600"/>
          <p14:tracePt t="19399" x="4635500" y="3403600"/>
          <p14:tracePt t="19416" x="4356100" y="3403600"/>
          <p14:tracePt t="19432" x="4210050" y="3403600"/>
          <p14:tracePt t="19449" x="4165600" y="3403600"/>
          <p14:tracePt t="19466" x="4064000" y="3397250"/>
          <p14:tracePt t="19482" x="3937000" y="3371850"/>
          <p14:tracePt t="19499" x="3867150" y="3359150"/>
          <p14:tracePt t="19516" x="3778250" y="3333750"/>
          <p14:tracePt t="19533" x="3727450" y="3327400"/>
          <p14:tracePt t="19550" x="3708400" y="3321050"/>
          <p14:tracePt t="19566" x="3702050" y="3321050"/>
          <p14:tracePt t="19582" x="3695700" y="3321050"/>
          <p14:tracePt t="19624" x="3689350" y="3321050"/>
          <p14:tracePt t="19649" x="3683000" y="3321050"/>
          <p14:tracePt t="19674" x="3676650" y="3321050"/>
          <p14:tracePt t="19794" x="3683000" y="3321050"/>
          <p14:tracePt t="19824" x="3689350" y="3321050"/>
          <p14:tracePt t="19864" x="3695700" y="3321050"/>
          <p14:tracePt t="19885" x="3702050" y="3321050"/>
          <p14:tracePt t="19955" x="3708400" y="332105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E6A9-49F8-469C-A925-349DCE217BE8}"/>
              </a:ext>
            </a:extLst>
          </p:cNvPr>
          <p:cNvSpPr>
            <a:spLocks noGrp="1"/>
          </p:cNvSpPr>
          <p:nvPr>
            <p:ph type="title"/>
          </p:nvPr>
        </p:nvSpPr>
        <p:spPr/>
        <p:txBody>
          <a:bodyPr/>
          <a:lstStyle/>
          <a:p>
            <a:r>
              <a:rPr lang="en-IN" dirty="0"/>
              <a:t>Evaluation metrics</a:t>
            </a:r>
          </a:p>
        </p:txBody>
      </p:sp>
      <p:sp>
        <p:nvSpPr>
          <p:cNvPr id="3" name="Content Placeholder 2">
            <a:extLst>
              <a:ext uri="{FF2B5EF4-FFF2-40B4-BE49-F238E27FC236}">
                <a16:creationId xmlns:a16="http://schemas.microsoft.com/office/drawing/2014/main" id="{33F2951A-DF02-4C48-8D2A-9368E8585EA2}"/>
              </a:ext>
            </a:extLst>
          </p:cNvPr>
          <p:cNvSpPr>
            <a:spLocks noGrp="1"/>
          </p:cNvSpPr>
          <p:nvPr>
            <p:ph idx="1"/>
          </p:nvPr>
        </p:nvSpPr>
        <p:spPr/>
        <p:txBody>
          <a:bodyPr/>
          <a:lstStyle/>
          <a:p>
            <a:pPr marL="624078" indent="-514350">
              <a:buFont typeface="+mj-lt"/>
              <a:buAutoNum type="arabicPeriod"/>
            </a:pPr>
            <a:r>
              <a:rPr lang="en-IN" dirty="0"/>
              <a:t>Execution time – Time between start and completion of job</a:t>
            </a:r>
          </a:p>
          <a:p>
            <a:pPr marL="624078" indent="-514350">
              <a:buFont typeface="+mj-lt"/>
              <a:buAutoNum type="arabicPeriod"/>
            </a:pPr>
            <a:r>
              <a:rPr lang="en-IN" dirty="0"/>
              <a:t>Wait time – Time between submission and start of job</a:t>
            </a:r>
          </a:p>
          <a:p>
            <a:pPr marL="624078" indent="-514350">
              <a:buFont typeface="+mj-lt"/>
              <a:buAutoNum type="arabicPeriod"/>
            </a:pPr>
            <a:r>
              <a:rPr lang="en-IN" dirty="0"/>
              <a:t>Turnaround time – Time between submission and completion of job</a:t>
            </a:r>
          </a:p>
          <a:p>
            <a:pPr marL="624078" indent="-514350">
              <a:buFont typeface="+mj-lt"/>
              <a:buAutoNum type="arabicPeriod"/>
            </a:pPr>
            <a:r>
              <a:rPr lang="en-IN" dirty="0"/>
              <a:t>Node Hour – Number of nodes * Execution time</a:t>
            </a:r>
          </a:p>
          <a:p>
            <a:pPr marL="624078" indent="-514350">
              <a:buFont typeface="+mj-lt"/>
              <a:buAutoNum type="arabicPeriod"/>
            </a:pPr>
            <a:r>
              <a:rPr lang="en-IN" dirty="0"/>
              <a:t>Cost of communication</a:t>
            </a:r>
          </a:p>
        </p:txBody>
      </p:sp>
      <p:sp>
        <p:nvSpPr>
          <p:cNvPr id="6" name="TextBox 5">
            <a:extLst>
              <a:ext uri="{FF2B5EF4-FFF2-40B4-BE49-F238E27FC236}">
                <a16:creationId xmlns:a16="http://schemas.microsoft.com/office/drawing/2014/main" id="{3734C0E7-0D3E-486B-BDC4-D19D98B3B0D1}"/>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4A247B83-051F-46EB-B0CE-2C699F3D36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29060" y="7000558"/>
            <a:ext cx="487362" cy="487362"/>
          </a:xfrm>
          <a:prstGeom prst="rect">
            <a:avLst/>
          </a:prstGeom>
        </p:spPr>
      </p:pic>
    </p:spTree>
    <p:extLst>
      <p:ext uri="{BB962C8B-B14F-4D97-AF65-F5344CB8AC3E}">
        <p14:creationId xmlns:p14="http://schemas.microsoft.com/office/powerpoint/2010/main" val="50171036"/>
      </p:ext>
    </p:extLst>
  </p:cSld>
  <p:clrMapOvr>
    <a:masterClrMapping/>
  </p:clrMapOvr>
  <mc:AlternateContent xmlns:mc="http://schemas.openxmlformats.org/markup-compatibility/2006" xmlns:p14="http://schemas.microsoft.com/office/powerpoint/2010/main">
    <mc:Choice Requires="p14">
      <p:transition p14:dur="0" advTm="12167"/>
    </mc:Choice>
    <mc:Fallback xmlns="">
      <p:transition advTm="12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08" x="5676900" y="3771900"/>
          <p14:tracePt t="518" x="5295900" y="3695700"/>
          <p14:tracePt t="529" x="5016500" y="3625850"/>
          <p14:tracePt t="543" x="4864100" y="3581400"/>
          <p14:tracePt t="560" x="4692650" y="3511550"/>
          <p14:tracePt t="577" x="4635500" y="3492500"/>
          <p14:tracePt t="594" x="4533900" y="3467100"/>
          <p14:tracePt t="643" x="4210050" y="3403600"/>
          <p14:tracePt t="693" x="4044950" y="3371850"/>
          <p14:tracePt t="743" x="3956050" y="3352800"/>
          <p14:tracePt t="760" x="3905250" y="3346450"/>
          <p14:tracePt t="777" x="3886200" y="3333750"/>
          <p14:tracePt t="793" x="3841750" y="3321050"/>
          <p14:tracePt t="810" x="3790950" y="3295650"/>
          <p14:tracePt t="827" x="3702050" y="3238500"/>
          <p14:tracePt t="843" x="3644900" y="3200400"/>
          <p14:tracePt t="860" x="3530600" y="3111500"/>
          <p14:tracePt t="877" x="3479800" y="3079750"/>
          <p14:tracePt t="893" x="3416300" y="3028950"/>
          <p14:tracePt t="911" x="3365500" y="2990850"/>
          <p14:tracePt t="927" x="3352800" y="2978150"/>
          <p14:tracePt t="932" x="3327400" y="2959100"/>
          <p14:tracePt t="943" x="3308350" y="2940050"/>
          <p14:tracePt t="960" x="3270250" y="2914650"/>
          <p14:tracePt t="977" x="3257550" y="2901950"/>
          <p14:tracePt t="993" x="3225800" y="2870200"/>
          <p14:tracePt t="1010" x="3213100" y="2851150"/>
          <p14:tracePt t="1026" x="3206750" y="2838450"/>
          <p14:tracePt t="1043" x="3200400" y="2825750"/>
          <p14:tracePt t="1060" x="3194050" y="2806700"/>
          <p14:tracePt t="1076" x="3194050" y="2800350"/>
          <p14:tracePt t="1093" x="3187700" y="2787650"/>
          <p14:tracePt t="1110" x="3187700" y="2774950"/>
          <p14:tracePt t="1129" x="3187700" y="2768600"/>
          <p14:tracePt t="1149" x="3187700" y="2755900"/>
          <p14:tracePt t="1169" x="3187700" y="2749550"/>
          <p14:tracePt t="1199" x="3187700" y="2743200"/>
          <p14:tracePt t="1210" x="3187700" y="2736850"/>
          <p14:tracePt t="1229" x="3187700" y="2730500"/>
          <p14:tracePt t="1309" x="3187700" y="2724150"/>
          <p14:tracePt t="1347" x="3181350" y="2724150"/>
          <p14:tracePt t="4066" x="3168650" y="2717800"/>
          <p14:tracePt t="4076" x="3162300" y="2717800"/>
          <p14:tracePt t="4087" x="3155950" y="2711450"/>
          <p14:tracePt t="4096" x="3149600" y="2711450"/>
          <p14:tracePt t="4110" x="3143250" y="2711450"/>
          <p14:tracePt t="4127" x="3136900" y="2711450"/>
          <p14:tracePt t="4177" x="3111500" y="2711450"/>
          <p14:tracePt t="4226" x="3105150" y="2711450"/>
          <p14:tracePt t="4276" x="3098800" y="2711450"/>
          <p14:tracePt t="4467" x="3098800" y="2705100"/>
          <p14:tracePt t="4622" x="3105150" y="2705100"/>
          <p14:tracePt t="4938" x="3098800" y="2705100"/>
          <p14:tracePt t="4968" x="3098800" y="2711450"/>
          <p14:tracePt t="4993" x="3098800" y="2717800"/>
          <p14:tracePt t="5010" x="3092450" y="2724150"/>
          <p14:tracePt t="5027" x="3086100" y="2730500"/>
          <p14:tracePt t="5077" x="3067050" y="2755900"/>
          <p14:tracePt t="5093" x="3060700" y="2768600"/>
          <p14:tracePt t="5110" x="3048000" y="2781300"/>
          <p14:tracePt t="5127" x="3041650" y="2794000"/>
          <p14:tracePt t="5143" x="3035300" y="2813050"/>
          <p14:tracePt t="5160" x="3022600" y="2844800"/>
          <p14:tracePt t="5179" x="3009900" y="2870200"/>
          <p14:tracePt t="5193" x="3003550" y="2882900"/>
          <p14:tracePt t="5210" x="2997200" y="2901950"/>
          <p14:tracePt t="5228" x="2997200" y="2927350"/>
          <p14:tracePt t="5243" x="2997200" y="2933700"/>
          <p14:tracePt t="5260" x="2997200" y="2952750"/>
          <p14:tracePt t="5293" x="2997200" y="2965450"/>
          <p14:tracePt t="5310" x="2997200" y="2978150"/>
          <p14:tracePt t="5327" x="2997200" y="2984500"/>
          <p14:tracePt t="5343" x="2997200" y="2997200"/>
          <p14:tracePt t="5360" x="2997200" y="3009900"/>
          <p14:tracePt t="5376" x="2997200" y="3016250"/>
          <p14:tracePt t="5393" x="2997200" y="3028950"/>
          <p14:tracePt t="5412" x="2990850" y="3054350"/>
          <p14:tracePt t="5427" x="2984500" y="3073400"/>
          <p14:tracePt t="5432" x="2984500" y="3092450"/>
          <p14:tracePt t="5444" x="2978150" y="3111500"/>
          <p14:tracePt t="5460" x="2971800" y="3155950"/>
          <p14:tracePt t="5477" x="2965450" y="3168650"/>
          <p14:tracePt t="5493" x="2959100" y="3187700"/>
          <p14:tracePt t="5510" x="2952750" y="3200400"/>
          <p14:tracePt t="5526" x="2952750" y="3206750"/>
          <p14:tracePt t="5543" x="2952750" y="3213100"/>
          <p14:tracePt t="5580" x="2946400" y="3219450"/>
          <p14:tracePt t="5631" x="2940050" y="3219450"/>
          <p14:tracePt t="5681" x="2940050" y="3213100"/>
          <p14:tracePt t="5700" x="2940050" y="3206750"/>
          <p14:tracePt t="5744" x="2940050" y="3200400"/>
          <p14:tracePt t="5771" x="2940050" y="3194050"/>
          <p14:tracePt t="5831" x="2940050" y="3187700"/>
          <p14:tracePt t="5870" x="2940050" y="3181350"/>
          <p14:tracePt t="6025" x="2946400" y="3181350"/>
          <p14:tracePt t="6032" x="2946400" y="3187700"/>
          <p14:tracePt t="6061" x="2946400" y="3194050"/>
          <p14:tracePt t="6070" x="2952750" y="3200400"/>
          <p14:tracePt t="6092" x="2959100" y="3213100"/>
          <p14:tracePt t="6101" x="2959100" y="3225800"/>
          <p14:tracePt t="6111" x="2965450" y="3232150"/>
          <p14:tracePt t="6127" x="2971800" y="3244850"/>
          <p14:tracePt t="6143" x="2978150" y="3263900"/>
          <p14:tracePt t="6162" x="2978150" y="3295650"/>
          <p14:tracePt t="6177" x="2978150" y="3308350"/>
          <p14:tracePt t="6193" x="2984500" y="3352800"/>
          <p14:tracePt t="6211" x="2990850" y="3397250"/>
          <p14:tracePt t="6226" x="2997200" y="3416300"/>
          <p14:tracePt t="6243" x="2997200" y="3448050"/>
          <p14:tracePt t="6260" x="3003550" y="3473450"/>
          <p14:tracePt t="6293" x="3003550" y="3486150"/>
          <p14:tracePt t="6310" x="3003550" y="3492500"/>
          <p14:tracePt t="6343" x="3003550" y="3498850"/>
          <p14:tracePt t="6360" x="3003550" y="3505200"/>
          <p14:tracePt t="6422" x="3003550" y="3511550"/>
          <p14:tracePt t="6463" x="3003550" y="3517900"/>
          <p14:tracePt t="7044" x="3003550" y="3524250"/>
          <p14:tracePt t="7060" x="3003550" y="3536950"/>
          <p14:tracePt t="7065" x="3003550" y="3549650"/>
          <p14:tracePt t="7077" x="3003550" y="3556000"/>
          <p14:tracePt t="7093" x="2997200" y="3587750"/>
          <p14:tracePt t="7143" x="2984500" y="3676650"/>
          <p14:tracePt t="7194" x="2940050" y="3822700"/>
          <p14:tracePt t="7243" x="2914650" y="3981450"/>
          <p14:tracePt t="7260" x="2914650" y="3994150"/>
          <p14:tracePt t="7276" x="2908300" y="4019550"/>
          <p14:tracePt t="7293" x="2908300" y="4038600"/>
          <p14:tracePt t="7326" x="2908300" y="4044950"/>
          <p14:tracePt t="7343" x="2908300" y="4051300"/>
          <p14:tracePt t="7366" x="2908300" y="4057650"/>
          <p14:tracePt t="7384" x="2908300" y="4064000"/>
          <p14:tracePt t="7404" x="2908300" y="4070350"/>
          <p14:tracePt t="7495" x="2908300" y="4076700"/>
          <p14:tracePt t="7563" x="2901950" y="4076700"/>
          <p14:tracePt t="7946" x="2927350" y="4076700"/>
          <p14:tracePt t="7956" x="2978150" y="4076700"/>
          <p14:tracePt t="7965" x="3035300" y="4076700"/>
          <p14:tracePt t="7976" x="3086100" y="4076700"/>
          <p14:tracePt t="7993" x="3149600" y="4076700"/>
          <p14:tracePt t="8010" x="3289300" y="4095750"/>
          <p14:tracePt t="8027" x="3422650" y="4102100"/>
          <p14:tracePt t="8077" x="3860800" y="4210050"/>
          <p14:tracePt t="8127" x="4191000" y="4305300"/>
          <p14:tracePt t="8178" x="4343400" y="4362450"/>
          <p14:tracePt t="8193" x="4349750" y="4362450"/>
          <p14:tracePt t="8210" x="4368800" y="4375150"/>
          <p14:tracePt t="8227" x="4381500" y="4375150"/>
          <p14:tracePt t="8243" x="4387850" y="4375150"/>
          <p14:tracePt t="8260" x="4394200" y="4381500"/>
          <p14:tracePt t="8276" x="4406900" y="4387850"/>
          <p14:tracePt t="8310" x="4413250" y="4394200"/>
          <p14:tracePt t="8326" x="4419600" y="4400550"/>
          <p14:tracePt t="8360" x="4425950" y="4406900"/>
          <p14:tracePt t="8376" x="4438650" y="4406900"/>
          <p14:tracePt t="8410" x="4451350" y="4413250"/>
          <p14:tracePt t="8427" x="4464050" y="4419600"/>
          <p14:tracePt t="8443" x="4470400" y="4425950"/>
          <p14:tracePt t="8461" x="4502150" y="4438650"/>
          <p14:tracePt t="8477" x="4514850" y="4445000"/>
          <p14:tracePt t="8493" x="4521200" y="4451350"/>
          <p14:tracePt t="8510" x="4533900" y="4457700"/>
          <p14:tracePt t="8527" x="4546600" y="4464050"/>
          <p14:tracePt t="8560" x="4552950" y="4470400"/>
          <p14:tracePt t="8577" x="4565650" y="4476750"/>
          <p14:tracePt t="8610" x="4565650" y="4483100"/>
          <p14:tracePt t="8627" x="4572000" y="448310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7D32-E655-4297-B5EC-915017C22415}"/>
              </a:ext>
            </a:extLst>
          </p:cNvPr>
          <p:cNvSpPr>
            <a:spLocks noGrp="1"/>
          </p:cNvSpPr>
          <p:nvPr>
            <p:ph type="title"/>
          </p:nvPr>
        </p:nvSpPr>
        <p:spPr/>
        <p:txBody>
          <a:bodyPr/>
          <a:lstStyle/>
          <a:p>
            <a:r>
              <a:rPr lang="en-IN" dirty="0"/>
              <a:t>Types of Experiments</a:t>
            </a:r>
          </a:p>
        </p:txBody>
      </p:sp>
      <p:sp>
        <p:nvSpPr>
          <p:cNvPr id="3" name="Content Placeholder 2">
            <a:extLst>
              <a:ext uri="{FF2B5EF4-FFF2-40B4-BE49-F238E27FC236}">
                <a16:creationId xmlns:a16="http://schemas.microsoft.com/office/drawing/2014/main" id="{E5E782A6-8414-4124-B85E-568D8DF79B48}"/>
              </a:ext>
            </a:extLst>
          </p:cNvPr>
          <p:cNvSpPr>
            <a:spLocks noGrp="1"/>
          </p:cNvSpPr>
          <p:nvPr>
            <p:ph idx="1"/>
          </p:nvPr>
        </p:nvSpPr>
        <p:spPr/>
        <p:txBody>
          <a:bodyPr/>
          <a:lstStyle/>
          <a:p>
            <a:r>
              <a:rPr lang="en-IN" dirty="0"/>
              <a:t>Continuous Runs </a:t>
            </a:r>
          </a:p>
          <a:p>
            <a:pPr marL="916686" lvl="1" indent="-514350"/>
            <a:r>
              <a:rPr lang="en-IN" dirty="0"/>
              <a:t>1000 jobs are run using the submission times derived from logs</a:t>
            </a:r>
          </a:p>
          <a:p>
            <a:r>
              <a:rPr lang="en-IN" dirty="0"/>
              <a:t>Individual Runs</a:t>
            </a:r>
          </a:p>
          <a:p>
            <a:pPr lvl="1"/>
            <a:r>
              <a:rPr lang="en-IN" dirty="0"/>
              <a:t>Jobs are submitted one at a time to a partially occupied cluster</a:t>
            </a:r>
          </a:p>
          <a:p>
            <a:pPr lvl="1"/>
            <a:r>
              <a:rPr lang="en-IN" dirty="0"/>
              <a:t>Provides common starting point to compare allocation of each job</a:t>
            </a:r>
          </a:p>
          <a:p>
            <a:pPr marL="916686" lvl="1" indent="-514350"/>
            <a:endParaRPr lang="en-IN" dirty="0"/>
          </a:p>
          <a:p>
            <a:pPr lvl="1"/>
            <a:endParaRPr lang="en-IN" dirty="0"/>
          </a:p>
          <a:p>
            <a:pPr lvl="1"/>
            <a:endParaRPr lang="en-IN" dirty="0"/>
          </a:p>
        </p:txBody>
      </p:sp>
      <p:sp>
        <p:nvSpPr>
          <p:cNvPr id="6" name="TextBox 5">
            <a:extLst>
              <a:ext uri="{FF2B5EF4-FFF2-40B4-BE49-F238E27FC236}">
                <a16:creationId xmlns:a16="http://schemas.microsoft.com/office/drawing/2014/main" id="{657B2009-F47E-461E-8A1D-665654425DCC}"/>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43B50F76-A8BB-404B-9948-B1E7EEC5172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89678" y="7091998"/>
            <a:ext cx="487362" cy="487362"/>
          </a:xfrm>
          <a:prstGeom prst="rect">
            <a:avLst/>
          </a:prstGeom>
        </p:spPr>
      </p:pic>
    </p:spTree>
    <p:custDataLst>
      <p:tags r:id="rId1"/>
    </p:custDataLst>
    <p:extLst>
      <p:ext uri="{BB962C8B-B14F-4D97-AF65-F5344CB8AC3E}">
        <p14:creationId xmlns:p14="http://schemas.microsoft.com/office/powerpoint/2010/main" val="535531458"/>
      </p:ext>
    </p:extLst>
  </p:cSld>
  <p:clrMapOvr>
    <a:masterClrMapping/>
  </p:clrMapOvr>
  <mc:AlternateContent xmlns:mc="http://schemas.openxmlformats.org/markup-compatibility/2006" xmlns:p14="http://schemas.microsoft.com/office/powerpoint/2010/main">
    <mc:Choice Requires="p14">
      <p:transition p14:dur="0" advTm="32544"/>
    </mc:Choice>
    <mc:Fallback xmlns="">
      <p:transition advTm="32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F71E-56C7-475E-A5E5-6228EDC1AC2A}"/>
              </a:ext>
            </a:extLst>
          </p:cNvPr>
          <p:cNvSpPr>
            <a:spLocks noGrp="1"/>
          </p:cNvSpPr>
          <p:nvPr>
            <p:ph type="title"/>
          </p:nvPr>
        </p:nvSpPr>
        <p:spPr>
          <a:xfrm>
            <a:off x="168442" y="902369"/>
            <a:ext cx="11855116" cy="1066800"/>
          </a:xfrm>
        </p:spPr>
        <p:txBody>
          <a:bodyPr/>
          <a:lstStyle/>
          <a:p>
            <a:r>
              <a:rPr lang="en-IN" dirty="0"/>
              <a:t>Impact on Execution Time and Wait 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C3BF7BE-6134-4D6A-973B-71EABA61B133}"/>
                  </a:ext>
                </a:extLst>
              </p:cNvPr>
              <p:cNvSpPr>
                <a:spLocks noGrp="1"/>
              </p:cNvSpPr>
              <p:nvPr>
                <p:ph sz="half" idx="2"/>
              </p:nvPr>
            </p:nvSpPr>
            <p:spPr>
              <a:xfrm>
                <a:off x="6497053" y="1969169"/>
                <a:ext cx="5526505" cy="4341875"/>
              </a:xfrm>
            </p:spPr>
            <p:txBody>
              <a:bodyPr/>
              <a:lstStyle/>
              <a:p>
                <a:r>
                  <a:rPr lang="en-IN" dirty="0"/>
                  <a:t>90% jobs considered communication-intensive</a:t>
                </a:r>
              </a:p>
              <a:p>
                <a:r>
                  <a:rPr lang="en-IN" dirty="0"/>
                  <a:t>Balanced and adaptive always perform better than default and greedy </a:t>
                </a:r>
              </a:p>
              <a:p>
                <a:r>
                  <a:rPr lang="en-IN" dirty="0"/>
                  <a:t>Decrease in execution times makes resources available faster </a:t>
                </a:r>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a:t> wait times decrease</a:t>
                </a:r>
              </a:p>
              <a:p>
                <a:r>
                  <a:rPr lang="en-IN" dirty="0"/>
                  <a:t>Average wait time reductions were 35%, 26% and 32% for Intrepid, Theta and Mira</a:t>
                </a:r>
              </a:p>
              <a:p>
                <a:r>
                  <a:rPr lang="en-IN" dirty="0"/>
                  <a:t>Little or negative improvement for Mira under greedy allocation</a:t>
                </a:r>
              </a:p>
              <a:p>
                <a:pPr lvl="1"/>
                <a:r>
                  <a:rPr lang="en-IN" dirty="0"/>
                  <a:t>Communicating node-pairs on same switch in default but not greedy</a:t>
                </a:r>
              </a:p>
              <a:p>
                <a:pPr lvl="1"/>
                <a:r>
                  <a:rPr lang="en-IN" dirty="0"/>
                  <a:t>Difference in available links/switches – hence, we also compare using individual runs</a:t>
                </a:r>
              </a:p>
            </p:txBody>
          </p:sp>
        </mc:Choice>
        <mc:Fallback xmlns="">
          <p:sp>
            <p:nvSpPr>
              <p:cNvPr id="4" name="Content Placeholder 3">
                <a:extLst>
                  <a:ext uri="{FF2B5EF4-FFF2-40B4-BE49-F238E27FC236}">
                    <a16:creationId xmlns:a16="http://schemas.microsoft.com/office/drawing/2014/main" id="{8C3BF7BE-6134-4D6A-973B-71EABA61B133}"/>
                  </a:ext>
                </a:extLst>
              </p:cNvPr>
              <p:cNvSpPr>
                <a:spLocks noGrp="1" noRot="1" noChangeAspect="1" noMove="1" noResize="1" noEditPoints="1" noAdjustHandles="1" noChangeArrowheads="1" noChangeShapeType="1" noTextEdit="1"/>
              </p:cNvSpPr>
              <p:nvPr>
                <p:ph sz="half" idx="2"/>
              </p:nvPr>
            </p:nvSpPr>
            <p:spPr>
              <a:xfrm>
                <a:off x="6497053" y="1969169"/>
                <a:ext cx="5526505" cy="4341875"/>
              </a:xfrm>
              <a:blipFill>
                <a:blip r:embed="rId6"/>
                <a:stretch>
                  <a:fillRect t="-702"/>
                </a:stretch>
              </a:blipFill>
            </p:spPr>
            <p:txBody>
              <a:bodyPr/>
              <a:lstStyle/>
              <a:p>
                <a:r>
                  <a:rPr lang="en-IN">
                    <a:noFill/>
                  </a:rPr>
                  <a:t> </a:t>
                </a:r>
              </a:p>
            </p:txBody>
          </p:sp>
        </mc:Fallback>
      </mc:AlternateContent>
      <p:graphicFrame>
        <p:nvGraphicFramePr>
          <p:cNvPr id="9" name="Table 9">
            <a:extLst>
              <a:ext uri="{FF2B5EF4-FFF2-40B4-BE49-F238E27FC236}">
                <a16:creationId xmlns:a16="http://schemas.microsoft.com/office/drawing/2014/main" id="{810FB27C-034C-45A2-9798-64552227212E}"/>
              </a:ext>
            </a:extLst>
          </p:cNvPr>
          <p:cNvGraphicFramePr>
            <a:graphicFrameLocks noGrp="1"/>
          </p:cNvGraphicFramePr>
          <p:nvPr>
            <p:ph sz="half" idx="1"/>
            <p:extLst>
              <p:ext uri="{D42A27DB-BD31-4B8C-83A1-F6EECF244321}">
                <p14:modId xmlns:p14="http://schemas.microsoft.com/office/powerpoint/2010/main" val="2508218973"/>
              </p:ext>
            </p:extLst>
          </p:nvPr>
        </p:nvGraphicFramePr>
        <p:xfrm>
          <a:off x="168442" y="1969169"/>
          <a:ext cx="6328611" cy="2962461"/>
        </p:xfrm>
        <a:graphic>
          <a:graphicData uri="http://schemas.openxmlformats.org/drawingml/2006/table">
            <a:tbl>
              <a:tblPr firstRow="1" bandRow="1">
                <a:tableStyleId>{21E4AEA4-8DFA-4A89-87EB-49C32662AFE0}</a:tableStyleId>
              </a:tblPr>
              <a:tblGrid>
                <a:gridCol w="950495">
                  <a:extLst>
                    <a:ext uri="{9D8B030D-6E8A-4147-A177-3AD203B41FA5}">
                      <a16:colId xmlns:a16="http://schemas.microsoft.com/office/drawing/2014/main" val="1968634058"/>
                    </a:ext>
                  </a:extLst>
                </a:gridCol>
                <a:gridCol w="1227221">
                  <a:extLst>
                    <a:ext uri="{9D8B030D-6E8A-4147-A177-3AD203B41FA5}">
                      <a16:colId xmlns:a16="http://schemas.microsoft.com/office/drawing/2014/main" val="1058829829"/>
                    </a:ext>
                  </a:extLst>
                </a:gridCol>
                <a:gridCol w="866274">
                  <a:extLst>
                    <a:ext uri="{9D8B030D-6E8A-4147-A177-3AD203B41FA5}">
                      <a16:colId xmlns:a16="http://schemas.microsoft.com/office/drawing/2014/main" val="3711156504"/>
                    </a:ext>
                  </a:extLst>
                </a:gridCol>
                <a:gridCol w="1022684">
                  <a:extLst>
                    <a:ext uri="{9D8B030D-6E8A-4147-A177-3AD203B41FA5}">
                      <a16:colId xmlns:a16="http://schemas.microsoft.com/office/drawing/2014/main" val="1670290679"/>
                    </a:ext>
                  </a:extLst>
                </a:gridCol>
                <a:gridCol w="1106905">
                  <a:extLst>
                    <a:ext uri="{9D8B030D-6E8A-4147-A177-3AD203B41FA5}">
                      <a16:colId xmlns:a16="http://schemas.microsoft.com/office/drawing/2014/main" val="2884043208"/>
                    </a:ext>
                  </a:extLst>
                </a:gridCol>
                <a:gridCol w="1155032">
                  <a:extLst>
                    <a:ext uri="{9D8B030D-6E8A-4147-A177-3AD203B41FA5}">
                      <a16:colId xmlns:a16="http://schemas.microsoft.com/office/drawing/2014/main" val="3703211315"/>
                    </a:ext>
                  </a:extLst>
                </a:gridCol>
              </a:tblGrid>
              <a:tr h="369920">
                <a:tc rowSpan="2">
                  <a:txBody>
                    <a:bodyPr/>
                    <a:lstStyle/>
                    <a:p>
                      <a:pPr algn="ctr" rtl="0"/>
                      <a:r>
                        <a:rPr lang="en-IN" dirty="0"/>
                        <a:t>Job Log</a:t>
                      </a:r>
                    </a:p>
                  </a:txBody>
                  <a:tcPr anchor="ctr">
                    <a:lnB w="12700" cap="flat" cmpd="sng" algn="ctr">
                      <a:solidFill>
                        <a:schemeClr val="tx1"/>
                      </a:solidFill>
                      <a:prstDash val="solid"/>
                      <a:round/>
                      <a:headEnd type="none" w="med" len="med"/>
                      <a:tailEnd type="none" w="med" len="med"/>
                    </a:lnB>
                  </a:tcPr>
                </a:tc>
                <a:tc rowSpan="2">
                  <a:txBody>
                    <a:bodyPr/>
                    <a:lstStyle/>
                    <a:p>
                      <a:pPr algn="ctr"/>
                      <a:r>
                        <a:rPr lang="en-IN" dirty="0"/>
                        <a:t>Algorithms</a:t>
                      </a:r>
                    </a:p>
                  </a:txBody>
                  <a:tcPr anchor="ctr">
                    <a:lnB w="12700" cap="flat" cmpd="sng" algn="ctr">
                      <a:solidFill>
                        <a:schemeClr val="tx1"/>
                      </a:solidFill>
                      <a:prstDash val="solid"/>
                      <a:round/>
                      <a:headEnd type="none" w="med" len="med"/>
                      <a:tailEnd type="none" w="med" len="med"/>
                    </a:lnB>
                  </a:tcPr>
                </a:tc>
                <a:tc gridSpan="4">
                  <a:txBody>
                    <a:bodyPr/>
                    <a:lstStyle/>
                    <a:p>
                      <a:pPr algn="ctr" rtl="0"/>
                      <a:r>
                        <a:rPr lang="en-IN" dirty="0"/>
                        <a:t>Execution Time (Hours)</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526594553"/>
                  </a:ext>
                </a:extLst>
              </a:tr>
              <a:tr h="373021">
                <a:tc vMerge="1">
                  <a:txBody>
                    <a:bodyPr/>
                    <a:lstStyle/>
                    <a:p>
                      <a:pPr rtl="0"/>
                      <a:endParaRPr lang="en-IN" dirty="0"/>
                    </a:p>
                  </a:txBody>
                  <a:tcPr>
                    <a:solidFill>
                      <a:schemeClr val="accent2"/>
                    </a:solidFill>
                  </a:tcPr>
                </a:tc>
                <a:tc vMerge="1">
                  <a:txBody>
                    <a:bodyPr/>
                    <a:lstStyle/>
                    <a:p>
                      <a:endParaRPr lang="en-IN" dirty="0"/>
                    </a:p>
                  </a:txBody>
                  <a:tcPr>
                    <a:solidFill>
                      <a:schemeClr val="accent2"/>
                    </a:solidFill>
                  </a:tcPr>
                </a:tc>
                <a:tc>
                  <a:txBody>
                    <a:bodyPr/>
                    <a:lstStyle/>
                    <a:p>
                      <a:pPr algn="ctr" rtl="0"/>
                      <a:r>
                        <a:rPr lang="en-IN" b="0" dirty="0">
                          <a:solidFill>
                            <a:schemeClr val="bg1"/>
                          </a:solidFill>
                        </a:rPr>
                        <a:t>Default</a:t>
                      </a:r>
                    </a:p>
                  </a:txBody>
                  <a:tcPr>
                    <a:lnB w="12700" cap="flat" cmpd="sng" algn="ctr">
                      <a:solidFill>
                        <a:schemeClr val="tx1"/>
                      </a:solidFill>
                      <a:prstDash val="solid"/>
                      <a:round/>
                      <a:headEnd type="none" w="med" len="med"/>
                      <a:tailEnd type="none" w="med" len="med"/>
                    </a:lnB>
                    <a:solidFill>
                      <a:schemeClr val="accent2"/>
                    </a:solidFill>
                  </a:tcPr>
                </a:tc>
                <a:tc>
                  <a:txBody>
                    <a:bodyPr/>
                    <a:lstStyle/>
                    <a:p>
                      <a:pPr algn="ctr" rtl="0"/>
                      <a:r>
                        <a:rPr lang="en-IN" b="0" dirty="0">
                          <a:solidFill>
                            <a:schemeClr val="bg1"/>
                          </a:solidFill>
                        </a:rPr>
                        <a:t>Greedy</a:t>
                      </a:r>
                    </a:p>
                  </a:txBody>
                  <a:tcPr>
                    <a:lnB w="12700" cap="flat" cmpd="sng" algn="ctr">
                      <a:solidFill>
                        <a:schemeClr val="tx1"/>
                      </a:solidFill>
                      <a:prstDash val="solid"/>
                      <a:round/>
                      <a:headEnd type="none" w="med" len="med"/>
                      <a:tailEnd type="none" w="med" len="med"/>
                    </a:lnB>
                    <a:solidFill>
                      <a:schemeClr val="accent2"/>
                    </a:solidFill>
                  </a:tcPr>
                </a:tc>
                <a:tc>
                  <a:txBody>
                    <a:bodyPr/>
                    <a:lstStyle/>
                    <a:p>
                      <a:pPr algn="ctr" rtl="0"/>
                      <a:r>
                        <a:rPr lang="en-IN" b="0" dirty="0">
                          <a:solidFill>
                            <a:schemeClr val="bg1"/>
                          </a:solidFill>
                        </a:rPr>
                        <a:t>Balanced</a:t>
                      </a:r>
                    </a:p>
                  </a:txBody>
                  <a:tcPr>
                    <a:lnB w="12700" cap="flat" cmpd="sng" algn="ctr">
                      <a:solidFill>
                        <a:schemeClr val="tx1"/>
                      </a:solidFill>
                      <a:prstDash val="solid"/>
                      <a:round/>
                      <a:headEnd type="none" w="med" len="med"/>
                      <a:tailEnd type="none" w="med" len="med"/>
                    </a:lnB>
                    <a:solidFill>
                      <a:schemeClr val="accent2"/>
                    </a:solidFill>
                  </a:tcPr>
                </a:tc>
                <a:tc>
                  <a:txBody>
                    <a:bodyPr/>
                    <a:lstStyle/>
                    <a:p>
                      <a:pPr algn="ctr" rtl="0"/>
                      <a:r>
                        <a:rPr lang="en-IN" b="0" dirty="0">
                          <a:solidFill>
                            <a:schemeClr val="bg1"/>
                          </a:solidFill>
                        </a:rPr>
                        <a:t>Adaptive</a:t>
                      </a:r>
                    </a:p>
                  </a:txBody>
                  <a:tcPr>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365127602"/>
                  </a:ext>
                </a:extLst>
              </a:tr>
              <a:tr h="369920">
                <a:tc rowSpan="2">
                  <a:txBody>
                    <a:bodyPr/>
                    <a:lstStyle/>
                    <a:p>
                      <a:pPr algn="ctr" rtl="0"/>
                      <a:r>
                        <a:rPr lang="en-IN" dirty="0"/>
                        <a:t>Intrepid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RHVD</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rowSpan="2">
                  <a:txBody>
                    <a:bodyPr/>
                    <a:lstStyle/>
                    <a:p>
                      <a:pPr algn="ctr" rtl="0"/>
                      <a:r>
                        <a:rPr lang="en-IN" dirty="0"/>
                        <a:t>1382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1351</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1256</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1251</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1562462424"/>
                  </a:ext>
                </a:extLst>
              </a:tr>
              <a:tr h="369920">
                <a:tc vMerge="1">
                  <a:txBody>
                    <a:bodyPr/>
                    <a:lstStyle/>
                    <a:p>
                      <a:endParaRPr lang="en-IN" dirty="0"/>
                    </a:p>
                  </a:txBody>
                  <a:tcPr/>
                </a:tc>
                <a:tc>
                  <a:txBody>
                    <a:bodyPr/>
                    <a:lstStyle/>
                    <a:p>
                      <a:pPr algn="ctr" rtl="0"/>
                      <a:r>
                        <a:rPr lang="en-IN" dirty="0"/>
                        <a:t>RD</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rtl="0"/>
                      <a:endParaRPr lang="en-IN" dirty="0"/>
                    </a:p>
                  </a:txBody>
                  <a:tcPr/>
                </a:tc>
                <a:tc>
                  <a:txBody>
                    <a:bodyPr/>
                    <a:lstStyle/>
                    <a:p>
                      <a:pPr algn="ctr" rtl="0"/>
                      <a:r>
                        <a:rPr lang="en-IN" dirty="0"/>
                        <a:t>1345</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1264</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1257</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5195477"/>
                  </a:ext>
                </a:extLst>
              </a:tr>
              <a:tr h="369920">
                <a:tc rowSpan="2">
                  <a:txBody>
                    <a:bodyPr/>
                    <a:lstStyle/>
                    <a:p>
                      <a:pPr algn="ctr" rtl="0"/>
                      <a:r>
                        <a:rPr lang="en-IN" dirty="0"/>
                        <a:t>Theta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RHVD</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rowSpan="2">
                  <a:txBody>
                    <a:bodyPr/>
                    <a:lstStyle/>
                    <a:p>
                      <a:pPr algn="ctr" rtl="0"/>
                      <a:r>
                        <a:rPr lang="en-IN" dirty="0"/>
                        <a:t>2189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1740</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1700</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1663</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784104727"/>
                  </a:ext>
                </a:extLst>
              </a:tr>
              <a:tr h="369920">
                <a:tc vMerge="1">
                  <a:txBody>
                    <a:bodyPr/>
                    <a:lstStyle/>
                    <a:p>
                      <a:pPr rtl="0"/>
                      <a:endParaRPr lang="en-IN" dirty="0"/>
                    </a:p>
                  </a:txBody>
                  <a:tcPr/>
                </a:tc>
                <a:tc>
                  <a:txBody>
                    <a:bodyPr/>
                    <a:lstStyle/>
                    <a:p>
                      <a:pPr algn="ctr" rtl="0"/>
                      <a:r>
                        <a:rPr lang="en-IN" dirty="0"/>
                        <a:t>RD</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rtl="0"/>
                      <a:endParaRPr lang="en-IN" dirty="0"/>
                    </a:p>
                  </a:txBody>
                  <a:tcPr/>
                </a:tc>
                <a:tc>
                  <a:txBody>
                    <a:bodyPr/>
                    <a:lstStyle/>
                    <a:p>
                      <a:pPr algn="ctr" rtl="0"/>
                      <a:r>
                        <a:rPr lang="en-IN" dirty="0"/>
                        <a:t>1810</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1731</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1706</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79200531"/>
                  </a:ext>
                </a:extLst>
              </a:tr>
              <a:tr h="369920">
                <a:tc rowSpan="2">
                  <a:txBody>
                    <a:bodyPr/>
                    <a:lstStyle/>
                    <a:p>
                      <a:pPr algn="ctr" rtl="0"/>
                      <a:r>
                        <a:rPr lang="en-IN" dirty="0"/>
                        <a:t>Mira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RHVD</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rowSpan="2">
                  <a:txBody>
                    <a:bodyPr/>
                    <a:lstStyle/>
                    <a:p>
                      <a:pPr algn="ctr" rtl="0"/>
                      <a:r>
                        <a:rPr lang="en-IN" dirty="0"/>
                        <a:t>3289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3956</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2342</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2435</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3859861180"/>
                  </a:ext>
                </a:extLst>
              </a:tr>
              <a:tr h="369920">
                <a:tc vMerge="1">
                  <a:txBody>
                    <a:bodyPr/>
                    <a:lstStyle/>
                    <a:p>
                      <a:pPr rtl="0"/>
                      <a:endParaRPr lang="en-IN" dirty="0"/>
                    </a:p>
                  </a:txBody>
                  <a:tcPr/>
                </a:tc>
                <a:tc>
                  <a:txBody>
                    <a:bodyPr/>
                    <a:lstStyle/>
                    <a:p>
                      <a:pPr algn="ctr"/>
                      <a:r>
                        <a:rPr lang="en-IN" dirty="0"/>
                        <a:t>RD</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pPr algn="ctr" rtl="0"/>
                      <a:endParaRPr lang="en-IN" dirty="0"/>
                    </a:p>
                  </a:txBody>
                  <a:tcPr/>
                </a:tc>
                <a:tc>
                  <a:txBody>
                    <a:bodyPr/>
                    <a:lstStyle/>
                    <a:p>
                      <a:pPr algn="ctr" rtl="0"/>
                      <a:r>
                        <a:rPr lang="en-IN" dirty="0"/>
                        <a:t>3285</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2559</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2637</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54990578"/>
                  </a:ext>
                </a:extLst>
              </a:tr>
            </a:tbl>
          </a:graphicData>
        </a:graphic>
      </p:graphicFrame>
      <p:sp>
        <p:nvSpPr>
          <p:cNvPr id="11" name="Rectangle 10">
            <a:extLst>
              <a:ext uri="{FF2B5EF4-FFF2-40B4-BE49-F238E27FC236}">
                <a16:creationId xmlns:a16="http://schemas.microsoft.com/office/drawing/2014/main" id="{2082FCED-8600-4E9D-8F35-3166FE72F7F5}"/>
              </a:ext>
            </a:extLst>
          </p:cNvPr>
          <p:cNvSpPr/>
          <p:nvPr/>
        </p:nvSpPr>
        <p:spPr>
          <a:xfrm>
            <a:off x="168442" y="5529759"/>
            <a:ext cx="6328611" cy="980661"/>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ysClr val="windowText" lastClr="000000"/>
                </a:solidFill>
              </a:rPr>
              <a:t>Average improvement in execution time – 9% </a:t>
            </a:r>
          </a:p>
          <a:p>
            <a:pPr algn="ctr"/>
            <a:r>
              <a:rPr lang="en-IN" sz="2400" dirty="0">
                <a:solidFill>
                  <a:sysClr val="windowText" lastClr="000000"/>
                </a:solidFill>
              </a:rPr>
              <a:t>Average improvement in wait time – 31%</a:t>
            </a:r>
          </a:p>
        </p:txBody>
      </p:sp>
      <p:sp>
        <p:nvSpPr>
          <p:cNvPr id="8" name="TextBox 7">
            <a:extLst>
              <a:ext uri="{FF2B5EF4-FFF2-40B4-BE49-F238E27FC236}">
                <a16:creationId xmlns:a16="http://schemas.microsoft.com/office/drawing/2014/main" id="{4735AED4-5646-4DD9-A8F7-89AB5C740E63}"/>
              </a:ext>
            </a:extLst>
          </p:cNvPr>
          <p:cNvSpPr txBox="1"/>
          <p:nvPr/>
        </p:nvSpPr>
        <p:spPr>
          <a:xfrm>
            <a:off x="589547" y="4931630"/>
            <a:ext cx="5486400" cy="369332"/>
          </a:xfrm>
          <a:prstGeom prst="rect">
            <a:avLst/>
          </a:prstGeom>
          <a:noFill/>
        </p:spPr>
        <p:txBody>
          <a:bodyPr wrap="square" rtlCol="0">
            <a:spAutoFit/>
          </a:bodyPr>
          <a:lstStyle/>
          <a:p>
            <a:pPr algn="ctr"/>
            <a:r>
              <a:rPr lang="en-IN" b="1" dirty="0"/>
              <a:t>Table: Execution times (in hours) in all three job logs</a:t>
            </a:r>
          </a:p>
        </p:txBody>
      </p:sp>
      <p:sp>
        <p:nvSpPr>
          <p:cNvPr id="10" name="TextBox 9">
            <a:extLst>
              <a:ext uri="{FF2B5EF4-FFF2-40B4-BE49-F238E27FC236}">
                <a16:creationId xmlns:a16="http://schemas.microsoft.com/office/drawing/2014/main" id="{5415641E-D09C-407E-87AE-0BE3540A639B}"/>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6" name="Audio 5">
            <a:hlinkClick r:id="" action="ppaction://media"/>
            <a:extLst>
              <a:ext uri="{FF2B5EF4-FFF2-40B4-BE49-F238E27FC236}">
                <a16:creationId xmlns:a16="http://schemas.microsoft.com/office/drawing/2014/main" id="{3B616BDB-5DFA-4860-9D6D-5639878A7C6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92064" y="6933330"/>
            <a:ext cx="487362" cy="487362"/>
          </a:xfrm>
          <a:prstGeom prst="rect">
            <a:avLst/>
          </a:prstGeom>
        </p:spPr>
      </p:pic>
    </p:spTree>
    <p:custDataLst>
      <p:tags r:id="rId1"/>
    </p:custDataLst>
    <p:extLst>
      <p:ext uri="{BB962C8B-B14F-4D97-AF65-F5344CB8AC3E}">
        <p14:creationId xmlns:p14="http://schemas.microsoft.com/office/powerpoint/2010/main" val="3150272186"/>
      </p:ext>
    </p:extLst>
  </p:cSld>
  <p:clrMapOvr>
    <a:masterClrMapping/>
  </p:clrMapOvr>
  <mc:AlternateContent xmlns:mc="http://schemas.openxmlformats.org/markup-compatibility/2006" xmlns:p14="http://schemas.microsoft.com/office/powerpoint/2010/main">
    <mc:Choice Requires="p14">
      <p:transition p14:dur="0" advTm="96891"/>
    </mc:Choice>
    <mc:Fallback xmlns="">
      <p:transition advTm="96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5744" x="1981200" y="2952750"/>
          <p14:tracePt t="15764" x="1962150" y="2952750"/>
          <p14:tracePt t="15774" x="1955800" y="2952750"/>
          <p14:tracePt t="15784" x="1936750" y="2952750"/>
          <p14:tracePt t="15796" x="1917700" y="2952750"/>
          <p14:tracePt t="15812" x="1905000" y="2952750"/>
          <p14:tracePt t="15861" x="1822450" y="2952750"/>
          <p14:tracePt t="15912" x="1758950" y="2952750"/>
          <p14:tracePt t="15929" x="1739900" y="2952750"/>
          <p14:tracePt t="15945" x="1727200" y="2952750"/>
          <p14:tracePt t="15962" x="1720850" y="2952750"/>
          <p14:tracePt t="15979" x="1714500" y="2952750"/>
          <p14:tracePt t="15996" x="1701800" y="2952750"/>
          <p14:tracePt t="16028" x="1695450" y="2952750"/>
          <p14:tracePt t="16046" x="1689100" y="2959100"/>
          <p14:tracePt t="16078" x="1682750" y="2959100"/>
          <p14:tracePt t="16095" x="1682750" y="2965450"/>
          <p14:tracePt t="16125" x="1689100" y="2971800"/>
          <p14:tracePt t="16135" x="1695450" y="2971800"/>
          <p14:tracePt t="16146" x="1701800" y="2971800"/>
          <p14:tracePt t="16161" x="1714500" y="2978150"/>
          <p14:tracePt t="16178" x="1746250" y="2984500"/>
          <p14:tracePt t="16195" x="1797050" y="2997200"/>
          <p14:tracePt t="16211" x="1828800" y="2997200"/>
          <p14:tracePt t="16228" x="1885950" y="3003550"/>
          <p14:tracePt t="16247" x="1930400" y="3003550"/>
          <p14:tracePt t="16265" x="1962150" y="3003550"/>
          <p14:tracePt t="16279" x="1981200" y="3003550"/>
          <p14:tracePt t="16295" x="1993900" y="3003550"/>
          <p14:tracePt t="16312" x="2006600" y="3003550"/>
          <p14:tracePt t="16328" x="2012950" y="3003550"/>
          <p14:tracePt t="16345" x="2025650" y="3003550"/>
          <p14:tracePt t="16379" x="2038350" y="3003550"/>
          <p14:tracePt t="16447" x="2044700" y="3003550"/>
          <p14:tracePt t="16778" x="2044700" y="2997200"/>
          <p14:tracePt t="17169" x="2051050" y="3003550"/>
          <p14:tracePt t="17179" x="2051050" y="3016250"/>
          <p14:tracePt t="17188" x="2057400" y="3028950"/>
          <p14:tracePt t="17198" x="2063750" y="3041650"/>
          <p14:tracePt t="17212" x="2063750" y="3048000"/>
          <p14:tracePt t="17261" x="2063750" y="3079750"/>
          <p14:tracePt t="17311" x="2063750" y="3117850"/>
          <p14:tracePt t="17328" x="2063750" y="3143250"/>
          <p14:tracePt t="17345" x="2063750" y="3149600"/>
          <p14:tracePt t="17363" x="2063750" y="3181350"/>
          <p14:tracePt t="17380" x="2057400" y="3206750"/>
          <p14:tracePt t="17396" x="2051050" y="3219450"/>
          <p14:tracePt t="17412" x="2044700" y="3244850"/>
          <p14:tracePt t="17429" x="2032000" y="3276600"/>
          <p14:tracePt t="17445" x="2025650" y="3282950"/>
          <p14:tracePt t="17462" x="2019300" y="3308350"/>
          <p14:tracePt t="17479" x="2006600" y="3327400"/>
          <p14:tracePt t="17495" x="2000250" y="3340100"/>
          <p14:tracePt t="17512" x="1993900" y="3346450"/>
          <p14:tracePt t="17528" x="1987550" y="3359150"/>
          <p14:tracePt t="17545" x="1981200" y="3365500"/>
          <p14:tracePt t="17561" x="1974850" y="3371850"/>
          <p14:tracePt t="17578" x="1968500" y="3378200"/>
          <p14:tracePt t="17611" x="1949450" y="3384550"/>
          <p14:tracePt t="17628" x="1949450" y="3390900"/>
          <p14:tracePt t="17645" x="1936750" y="3390900"/>
          <p14:tracePt t="17661" x="1930400" y="3397250"/>
          <p14:tracePt t="17678" x="1924050" y="3397250"/>
          <p14:tracePt t="17695" x="1917700" y="3397250"/>
          <p14:tracePt t="17711" x="1911350" y="3397250"/>
          <p14:tracePt t="17728" x="1905000" y="3397250"/>
          <p14:tracePt t="17745" x="1898650" y="3397250"/>
          <p14:tracePt t="17761" x="1892300" y="3397250"/>
          <p14:tracePt t="17778" x="1885950" y="3397250"/>
          <p14:tracePt t="17809" x="1879600" y="3397250"/>
          <p14:tracePt t="17912" x="1885950" y="3397250"/>
          <p14:tracePt t="17923" x="1892300" y="3397250"/>
          <p14:tracePt t="17930" x="1898650" y="3397250"/>
          <p14:tracePt t="17945" x="1905000" y="3397250"/>
          <p14:tracePt t="17962" x="1917700" y="3397250"/>
          <p14:tracePt t="17978" x="1930400" y="3397250"/>
          <p14:tracePt t="17995" x="1949450" y="3397250"/>
          <p14:tracePt t="18012" x="1962150" y="3397250"/>
          <p14:tracePt t="18028" x="1974850" y="3397250"/>
          <p14:tracePt t="18045" x="1987550" y="3397250"/>
          <p14:tracePt t="18061" x="1993900" y="3397250"/>
          <p14:tracePt t="18078" x="2000250" y="3397250"/>
          <p14:tracePt t="18095" x="2012950" y="3397250"/>
          <p14:tracePt t="18114" x="2019300" y="3397250"/>
          <p14:tracePt t="18130" x="2025650" y="3397250"/>
          <p14:tracePt t="18145" x="2032000" y="3397250"/>
          <p14:tracePt t="18162" x="2038350" y="3397250"/>
          <p14:tracePt t="18181" x="2044700" y="3397250"/>
          <p14:tracePt t="18221" x="2051050" y="3397250"/>
          <p14:tracePt t="18312" x="2057400" y="3397250"/>
          <p14:tracePt t="19685" x="2057400" y="3390900"/>
          <p14:tracePt t="59280" x="2070100" y="3384550"/>
          <p14:tracePt t="59292" x="2095500" y="3378200"/>
          <p14:tracePt t="59301" x="2120900" y="3371850"/>
          <p14:tracePt t="59312" x="2139950" y="3365500"/>
          <p14:tracePt t="59330" x="2190750" y="3352800"/>
          <p14:tracePt t="59378" x="2355850" y="3308350"/>
          <p14:tracePt t="59428" x="2463800" y="3270250"/>
          <p14:tracePt t="59445" x="2495550" y="3257550"/>
          <p14:tracePt t="59462" x="2552700" y="3244850"/>
          <p14:tracePt t="59479" x="2616200" y="3225800"/>
          <p14:tracePt t="59495" x="2647950" y="3213100"/>
          <p14:tracePt t="59514" x="2730500" y="3194050"/>
          <p14:tracePt t="59529" x="2832100" y="3168650"/>
          <p14:tracePt t="59547" x="2876550" y="3155950"/>
          <p14:tracePt t="59562" x="2978150" y="3143250"/>
          <p14:tracePt t="59579" x="3048000" y="3124200"/>
          <p14:tracePt t="59595" x="3067050" y="3124200"/>
          <p14:tracePt t="59612" x="3111500" y="3117850"/>
          <p14:tracePt t="59629" x="3136900" y="3111500"/>
          <p14:tracePt t="59646" x="3155950" y="3111500"/>
          <p14:tracePt t="59662" x="3232150" y="3086100"/>
          <p14:tracePt t="59679" x="3352800" y="3073400"/>
          <p14:tracePt t="59695" x="3409950" y="3067050"/>
          <p14:tracePt t="59712" x="3486150" y="3054350"/>
          <p14:tracePt t="59729" x="3543300" y="3041650"/>
          <p14:tracePt t="59745" x="3575050" y="3041650"/>
          <p14:tracePt t="59762" x="3651250" y="3035300"/>
          <p14:tracePt t="59779" x="3702050" y="3035300"/>
          <p14:tracePt t="59795" x="3727450" y="3028950"/>
          <p14:tracePt t="59811" x="3803650" y="3022600"/>
          <p14:tracePt t="59828" x="3848100" y="3022600"/>
          <p14:tracePt t="59845" x="3930650" y="3022600"/>
          <p14:tracePt t="59861" x="3975100" y="3022600"/>
          <p14:tracePt t="59878" x="3987800" y="3022600"/>
          <p14:tracePt t="59896" x="4006850" y="3022600"/>
          <p14:tracePt t="60302" x="4044950" y="3022600"/>
          <p14:tracePt t="60315" x="4089400" y="3016250"/>
          <p14:tracePt t="60329" x="4133850" y="3009900"/>
          <p14:tracePt t="60378" x="4248150" y="2978150"/>
          <p14:tracePt t="60429" x="4387850" y="2940050"/>
          <p14:tracePt t="60446" x="4419600" y="2933700"/>
          <p14:tracePt t="60462" x="4432300" y="2927350"/>
          <p14:tracePt t="60479" x="4438650" y="2927350"/>
          <p14:tracePt t="60496" x="4445000" y="2927350"/>
          <p14:tracePt t="60512" x="4451350" y="2927350"/>
          <p14:tracePt t="60529" x="4457700" y="2921000"/>
          <p14:tracePt t="60551" x="4464050" y="2914650"/>
          <p14:tracePt t="60571" x="4470400" y="2914650"/>
          <p14:tracePt t="60581" x="4476750" y="2914650"/>
          <p14:tracePt t="60631" x="4483100" y="2914650"/>
          <p14:tracePt t="60641" x="4489450" y="2914650"/>
          <p14:tracePt t="60671" x="4495800" y="2914650"/>
          <p14:tracePt t="60691" x="4502150" y="2914650"/>
          <p14:tracePt t="60712" x="4508500" y="2914650"/>
          <p14:tracePt t="60813" x="4502150" y="2914650"/>
          <p14:tracePt t="60824" x="4495800" y="2914650"/>
          <p14:tracePt t="60833" x="4489450" y="2914650"/>
          <p14:tracePt t="60845" x="4483100" y="2914650"/>
          <p14:tracePt t="60861" x="4457700" y="2914650"/>
          <p14:tracePt t="60878" x="4438650" y="2914650"/>
          <p14:tracePt t="60896" x="4375150" y="2946400"/>
          <p14:tracePt t="60911" x="4292600" y="2984500"/>
          <p14:tracePt t="60928" x="4267200" y="2997200"/>
          <p14:tracePt t="60945" x="4216400" y="3028950"/>
          <p14:tracePt t="60962" x="4178300" y="3054350"/>
          <p14:tracePt t="60978" x="4159250" y="3067050"/>
          <p14:tracePt t="60995" x="4127500" y="3092450"/>
          <p14:tracePt t="61012" x="4089400" y="3124200"/>
          <p14:tracePt t="61028" x="4076700" y="3136900"/>
          <p14:tracePt t="61045" x="4057650" y="3155950"/>
          <p14:tracePt t="61062" x="4038600" y="3168650"/>
          <p14:tracePt t="61078" x="4038600" y="3175000"/>
          <p14:tracePt t="61095" x="4025900" y="3181350"/>
          <p14:tracePt t="61112" x="4019550" y="3181350"/>
          <p14:tracePt t="61128" x="4013200" y="3187700"/>
          <p14:tracePt t="61147" x="4006850" y="3187700"/>
          <p14:tracePt t="61163" x="4006850" y="3194050"/>
          <p14:tracePt t="61202" x="4000500" y="3194050"/>
          <p14:tracePt t="61686" x="3994150" y="3168650"/>
          <p14:tracePt t="61696" x="3981450" y="3124200"/>
          <p14:tracePt t="61713" x="3962400" y="3054350"/>
          <p14:tracePt t="61729" x="3962400" y="3035300"/>
          <p14:tracePt t="61748" x="3962400" y="3009900"/>
          <p14:tracePt t="61795" x="3962400" y="2984500"/>
          <p14:tracePt t="61845" x="3962400" y="2971800"/>
          <p14:tracePt t="61878" x="3962400" y="2965450"/>
          <p14:tracePt t="61925" x="3962400" y="2959100"/>
          <p14:tracePt t="62185" x="3956050" y="2959100"/>
          <p14:tracePt t="62236" x="3956050" y="2965450"/>
          <p14:tracePt t="62256" x="3949700" y="2965450"/>
          <p14:tracePt t="62279" x="3949700" y="2978150"/>
          <p14:tracePt t="62329" x="3943350" y="3028950"/>
          <p14:tracePt t="62345" x="3937000" y="3067050"/>
          <p14:tracePt t="62362" x="3937000" y="3111500"/>
          <p14:tracePt t="62378" x="3924300" y="3219450"/>
          <p14:tracePt t="62395" x="3917950" y="3263900"/>
          <p14:tracePt t="62412" x="3898900" y="3352800"/>
          <p14:tracePt t="62428" x="3873500" y="3473450"/>
          <p14:tracePt t="62445" x="3867150" y="3562350"/>
          <p14:tracePt t="62461" x="3841750" y="3721100"/>
          <p14:tracePt t="62478" x="3816350" y="3829050"/>
          <p14:tracePt t="62495" x="3810000" y="3873500"/>
          <p14:tracePt t="62514" x="3810000" y="3892550"/>
          <p14:tracePt t="62531" x="3810000" y="3911600"/>
          <p14:tracePt t="62546" x="3803650" y="3917950"/>
          <p14:tracePt t="62562" x="3803650" y="3924300"/>
          <p14:tracePt t="62579" x="3803650" y="3930650"/>
          <p14:tracePt t="62595" x="3797300" y="3930650"/>
          <p14:tracePt t="62611" x="3797300" y="3937000"/>
          <p14:tracePt t="62628" x="3797300" y="3943350"/>
          <p14:tracePt t="62647" x="3790950" y="3943350"/>
          <p14:tracePt t="62679" x="3790950" y="3949700"/>
          <p14:tracePt t="65062" x="3784600" y="3949700"/>
          <p14:tracePt t="65072" x="3778250" y="3968750"/>
          <p14:tracePt t="65082" x="3778250" y="3981450"/>
          <p14:tracePt t="65096" x="3771900" y="4000500"/>
          <p14:tracePt t="65113" x="3759200" y="4044950"/>
          <p14:tracePt t="65162" x="3708400" y="4260850"/>
          <p14:tracePt t="65212" x="3651250" y="4514850"/>
          <p14:tracePt t="65228" x="3644900" y="4533900"/>
          <p14:tracePt t="65245" x="3638550" y="4565650"/>
          <p14:tracePt t="65263" x="3632200" y="4597400"/>
          <p14:tracePt t="65281" x="3632200" y="4603750"/>
          <p14:tracePt t="65298" x="3625850" y="4629150"/>
          <p14:tracePt t="65328" x="3625850" y="4641850"/>
          <p14:tracePt t="65345" x="3619500" y="4648200"/>
          <p14:tracePt t="65361" x="3619500" y="4654550"/>
          <p14:tracePt t="65378" x="3619500" y="4660900"/>
          <p14:tracePt t="65413" x="3619500" y="4667250"/>
          <p14:tracePt t="65894" x="3619500" y="4660900"/>
          <p14:tracePt t="65924" x="3619500" y="4654550"/>
          <p14:tracePt t="65964" x="3619500" y="4648200"/>
          <p14:tracePt t="66004" x="3619500" y="4641850"/>
          <p14:tracePt t="66024" x="3619500" y="4635500"/>
          <p14:tracePt t="66075" x="3619500" y="4629150"/>
          <p14:tracePt t="66111" x="3619500" y="4622800"/>
          <p14:tracePt t="66128" x="3619500" y="4616450"/>
          <p14:tracePt t="66155" x="3619500" y="4610100"/>
          <p14:tracePt t="66195" x="3619500" y="4603750"/>
          <p14:tracePt t="67952" x="3619500" y="4610100"/>
          <p14:tracePt t="67982" x="3619500" y="4616450"/>
          <p14:tracePt t="68000" x="3619500" y="4622800"/>
          <p14:tracePt t="68031" x="3619500" y="4629150"/>
          <p14:tracePt t="68161" x="3619500" y="4622800"/>
          <p14:tracePt t="68172" x="3619500" y="4616450"/>
          <p14:tracePt t="68181" x="3625850" y="4603750"/>
          <p14:tracePt t="68196" x="3625850" y="4584700"/>
          <p14:tracePt t="68213" x="3638550" y="4552950"/>
          <p14:tracePt t="68261" x="3663950" y="4451350"/>
          <p14:tracePt t="68313" x="3683000" y="4400550"/>
          <p14:tracePt t="68329" x="3683000" y="4394200"/>
          <p14:tracePt t="68346" x="3689350" y="4387850"/>
          <p14:tracePt t="68362" x="3689350" y="4381500"/>
          <p14:tracePt t="68381" x="3689350" y="4375150"/>
          <p14:tracePt t="68411" x="3689350" y="43688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8B02-6735-4A3A-AA2C-931DA2B02686}"/>
              </a:ext>
            </a:extLst>
          </p:cNvPr>
          <p:cNvSpPr>
            <a:spLocks noGrp="1"/>
          </p:cNvSpPr>
          <p:nvPr>
            <p:ph type="title"/>
          </p:nvPr>
        </p:nvSpPr>
        <p:spPr/>
        <p:txBody>
          <a:bodyPr/>
          <a:lstStyle/>
          <a:p>
            <a:r>
              <a:rPr lang="en-IN" dirty="0"/>
              <a:t>Continuous vs Individual Runs</a:t>
            </a:r>
          </a:p>
        </p:txBody>
      </p:sp>
      <p:sp>
        <p:nvSpPr>
          <p:cNvPr id="4" name="Content Placeholder 3">
            <a:extLst>
              <a:ext uri="{FF2B5EF4-FFF2-40B4-BE49-F238E27FC236}">
                <a16:creationId xmlns:a16="http://schemas.microsoft.com/office/drawing/2014/main" id="{916B8D3A-DC8B-4FD9-BD7B-1717F4A8C8A1}"/>
              </a:ext>
            </a:extLst>
          </p:cNvPr>
          <p:cNvSpPr>
            <a:spLocks noGrp="1"/>
          </p:cNvSpPr>
          <p:nvPr>
            <p:ph sz="half" idx="2"/>
          </p:nvPr>
        </p:nvSpPr>
        <p:spPr/>
        <p:txBody>
          <a:bodyPr/>
          <a:lstStyle/>
          <a:p>
            <a:endParaRPr lang="en-IN" dirty="0"/>
          </a:p>
          <a:p>
            <a:r>
              <a:rPr lang="en-IN" dirty="0"/>
              <a:t>For a given state of cluster, proposed algorithms always perform better than default</a:t>
            </a:r>
          </a:p>
          <a:p>
            <a:pPr lvl="1"/>
            <a:r>
              <a:rPr lang="en-IN" dirty="0"/>
              <a:t>2-13% improvement using greedy allocation</a:t>
            </a:r>
          </a:p>
          <a:p>
            <a:pPr lvl="1"/>
            <a:r>
              <a:rPr lang="en-IN" dirty="0"/>
              <a:t>7-25% improvement using balanced and adaptive allocation</a:t>
            </a:r>
          </a:p>
          <a:p>
            <a:pPr lvl="1"/>
            <a:endParaRPr lang="en-IN" dirty="0"/>
          </a:p>
          <a:p>
            <a:r>
              <a:rPr lang="en-IN" dirty="0"/>
              <a:t>Similar to continuous, balanced and adaptive perform better than greedy</a:t>
            </a:r>
          </a:p>
          <a:p>
            <a:pPr marL="109728" indent="0">
              <a:buNone/>
            </a:pPr>
            <a:endParaRPr lang="en-IN" dirty="0"/>
          </a:p>
          <a:p>
            <a:endParaRPr lang="en-IN" dirty="0"/>
          </a:p>
        </p:txBody>
      </p:sp>
      <p:graphicFrame>
        <p:nvGraphicFramePr>
          <p:cNvPr id="5" name="Table 9">
            <a:extLst>
              <a:ext uri="{FF2B5EF4-FFF2-40B4-BE49-F238E27FC236}">
                <a16:creationId xmlns:a16="http://schemas.microsoft.com/office/drawing/2014/main" id="{DC8FEC64-468B-4FE5-9F3F-A80732A5406D}"/>
              </a:ext>
            </a:extLst>
          </p:cNvPr>
          <p:cNvGraphicFramePr>
            <a:graphicFrameLocks noGrp="1"/>
          </p:cNvGraphicFramePr>
          <p:nvPr>
            <p:ph sz="half" idx="1"/>
            <p:extLst>
              <p:ext uri="{D42A27DB-BD31-4B8C-83A1-F6EECF244321}">
                <p14:modId xmlns:p14="http://schemas.microsoft.com/office/powerpoint/2010/main" val="1314927525"/>
              </p:ext>
            </p:extLst>
          </p:nvPr>
        </p:nvGraphicFramePr>
        <p:xfrm>
          <a:off x="609600" y="2386490"/>
          <a:ext cx="5553089" cy="2962461"/>
        </p:xfrm>
        <a:graphic>
          <a:graphicData uri="http://schemas.openxmlformats.org/drawingml/2006/table">
            <a:tbl>
              <a:tblPr firstRow="1" bandRow="1">
                <a:tableStyleId>{21E4AEA4-8DFA-4A89-87EB-49C32662AFE0}</a:tableStyleId>
              </a:tblPr>
              <a:tblGrid>
                <a:gridCol w="950495">
                  <a:extLst>
                    <a:ext uri="{9D8B030D-6E8A-4147-A177-3AD203B41FA5}">
                      <a16:colId xmlns:a16="http://schemas.microsoft.com/office/drawing/2014/main" val="1968634058"/>
                    </a:ext>
                  </a:extLst>
                </a:gridCol>
                <a:gridCol w="1227221">
                  <a:extLst>
                    <a:ext uri="{9D8B030D-6E8A-4147-A177-3AD203B41FA5}">
                      <a16:colId xmlns:a16="http://schemas.microsoft.com/office/drawing/2014/main" val="1058829829"/>
                    </a:ext>
                  </a:extLst>
                </a:gridCol>
                <a:gridCol w="1022684">
                  <a:extLst>
                    <a:ext uri="{9D8B030D-6E8A-4147-A177-3AD203B41FA5}">
                      <a16:colId xmlns:a16="http://schemas.microsoft.com/office/drawing/2014/main" val="1670290679"/>
                    </a:ext>
                  </a:extLst>
                </a:gridCol>
                <a:gridCol w="1106906">
                  <a:extLst>
                    <a:ext uri="{9D8B030D-6E8A-4147-A177-3AD203B41FA5}">
                      <a16:colId xmlns:a16="http://schemas.microsoft.com/office/drawing/2014/main" val="2884043208"/>
                    </a:ext>
                  </a:extLst>
                </a:gridCol>
                <a:gridCol w="1245783">
                  <a:extLst>
                    <a:ext uri="{9D8B030D-6E8A-4147-A177-3AD203B41FA5}">
                      <a16:colId xmlns:a16="http://schemas.microsoft.com/office/drawing/2014/main" val="3703211315"/>
                    </a:ext>
                  </a:extLst>
                </a:gridCol>
              </a:tblGrid>
              <a:tr h="369920">
                <a:tc rowSpan="2">
                  <a:txBody>
                    <a:bodyPr/>
                    <a:lstStyle/>
                    <a:p>
                      <a:pPr algn="ctr" rtl="0"/>
                      <a:r>
                        <a:rPr lang="en-IN" dirty="0"/>
                        <a:t>Job Log</a:t>
                      </a:r>
                    </a:p>
                  </a:txBody>
                  <a:tcPr anchor="ctr">
                    <a:lnB w="12700" cap="flat" cmpd="sng" algn="ctr">
                      <a:solidFill>
                        <a:schemeClr val="tx1"/>
                      </a:solidFill>
                      <a:prstDash val="solid"/>
                      <a:round/>
                      <a:headEnd type="none" w="med" len="med"/>
                      <a:tailEnd type="none" w="med" len="med"/>
                    </a:lnB>
                  </a:tcPr>
                </a:tc>
                <a:tc rowSpan="2">
                  <a:txBody>
                    <a:bodyPr/>
                    <a:lstStyle/>
                    <a:p>
                      <a:pPr algn="ctr"/>
                      <a:r>
                        <a:rPr lang="en-IN" dirty="0"/>
                        <a:t>Algorithms</a:t>
                      </a:r>
                    </a:p>
                  </a:txBody>
                  <a:tcPr anchor="ctr">
                    <a:lnB w="12700" cap="flat" cmpd="sng" algn="ctr">
                      <a:solidFill>
                        <a:schemeClr val="tx1"/>
                      </a:solidFill>
                      <a:prstDash val="solid"/>
                      <a:round/>
                      <a:headEnd type="none" w="med" len="med"/>
                      <a:tailEnd type="none" w="med" len="med"/>
                    </a:lnB>
                  </a:tcPr>
                </a:tc>
                <a:tc gridSpan="3">
                  <a:txBody>
                    <a:bodyPr/>
                    <a:lstStyle/>
                    <a:p>
                      <a:pPr algn="ctr" rtl="0"/>
                      <a:r>
                        <a:rPr lang="en-IN" dirty="0"/>
                        <a:t>Execution Time (% improvement)</a:t>
                      </a:r>
                    </a:p>
                  </a:txBody>
                  <a:tcPr/>
                </a:tc>
                <a:tc hMerge="1">
                  <a:txBody>
                    <a:bodyPr/>
                    <a:lstStyle/>
                    <a:p>
                      <a:pPr rtl="0"/>
                      <a:endParaRPr lang="en-IN" dirty="0"/>
                    </a:p>
                  </a:txBody>
                  <a:tcPr/>
                </a:tc>
                <a:tc hMerge="1">
                  <a:txBody>
                    <a:bodyPr/>
                    <a:lstStyle/>
                    <a:p>
                      <a:endParaRPr lang="en-IN" dirty="0"/>
                    </a:p>
                  </a:txBody>
                  <a:tcPr/>
                </a:tc>
                <a:extLst>
                  <a:ext uri="{0D108BD9-81ED-4DB2-BD59-A6C34878D82A}">
                    <a16:rowId xmlns:a16="http://schemas.microsoft.com/office/drawing/2014/main" val="2526594553"/>
                  </a:ext>
                </a:extLst>
              </a:tr>
              <a:tr h="373021">
                <a:tc vMerge="1">
                  <a:txBody>
                    <a:bodyPr/>
                    <a:lstStyle/>
                    <a:p>
                      <a:pPr rtl="0"/>
                      <a:endParaRPr lang="en-IN" dirty="0"/>
                    </a:p>
                  </a:txBody>
                  <a:tcPr>
                    <a:solidFill>
                      <a:schemeClr val="accent2"/>
                    </a:solidFill>
                  </a:tcPr>
                </a:tc>
                <a:tc vMerge="1">
                  <a:txBody>
                    <a:bodyPr/>
                    <a:lstStyle/>
                    <a:p>
                      <a:endParaRPr lang="en-IN" dirty="0"/>
                    </a:p>
                  </a:txBody>
                  <a:tcPr>
                    <a:solidFill>
                      <a:schemeClr val="accent2"/>
                    </a:solidFill>
                  </a:tcPr>
                </a:tc>
                <a:tc>
                  <a:txBody>
                    <a:bodyPr/>
                    <a:lstStyle/>
                    <a:p>
                      <a:pPr algn="ctr" rtl="0"/>
                      <a:r>
                        <a:rPr lang="en-IN" b="0" dirty="0">
                          <a:solidFill>
                            <a:schemeClr val="bg1"/>
                          </a:solidFill>
                        </a:rPr>
                        <a:t>Greedy</a:t>
                      </a:r>
                    </a:p>
                  </a:txBody>
                  <a:tcPr>
                    <a:lnB w="12700" cap="flat" cmpd="sng" algn="ctr">
                      <a:solidFill>
                        <a:schemeClr val="tx1"/>
                      </a:solidFill>
                      <a:prstDash val="solid"/>
                      <a:round/>
                      <a:headEnd type="none" w="med" len="med"/>
                      <a:tailEnd type="none" w="med" len="med"/>
                    </a:lnB>
                    <a:solidFill>
                      <a:schemeClr val="accent2"/>
                    </a:solidFill>
                  </a:tcPr>
                </a:tc>
                <a:tc>
                  <a:txBody>
                    <a:bodyPr/>
                    <a:lstStyle/>
                    <a:p>
                      <a:pPr algn="ctr" rtl="0"/>
                      <a:r>
                        <a:rPr lang="en-IN" b="0" dirty="0">
                          <a:solidFill>
                            <a:schemeClr val="bg1"/>
                          </a:solidFill>
                        </a:rPr>
                        <a:t>Balanced</a:t>
                      </a:r>
                    </a:p>
                  </a:txBody>
                  <a:tcPr>
                    <a:lnB w="12700" cap="flat" cmpd="sng" algn="ctr">
                      <a:solidFill>
                        <a:schemeClr val="tx1"/>
                      </a:solidFill>
                      <a:prstDash val="solid"/>
                      <a:round/>
                      <a:headEnd type="none" w="med" len="med"/>
                      <a:tailEnd type="none" w="med" len="med"/>
                    </a:lnB>
                    <a:solidFill>
                      <a:schemeClr val="accent2"/>
                    </a:solidFill>
                  </a:tcPr>
                </a:tc>
                <a:tc>
                  <a:txBody>
                    <a:bodyPr/>
                    <a:lstStyle/>
                    <a:p>
                      <a:pPr algn="ctr" rtl="0"/>
                      <a:r>
                        <a:rPr lang="en-IN" b="0" dirty="0">
                          <a:solidFill>
                            <a:schemeClr val="bg1"/>
                          </a:solidFill>
                        </a:rPr>
                        <a:t>Adaptive</a:t>
                      </a:r>
                    </a:p>
                  </a:txBody>
                  <a:tcPr>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365127602"/>
                  </a:ext>
                </a:extLst>
              </a:tr>
              <a:tr h="369920">
                <a:tc rowSpan="2">
                  <a:txBody>
                    <a:bodyPr/>
                    <a:lstStyle/>
                    <a:p>
                      <a:pPr algn="ctr" rtl="0"/>
                      <a:r>
                        <a:rPr lang="en-IN" dirty="0"/>
                        <a:t>Intrepid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RHVD</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3.65</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7.23</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7.81</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1562462424"/>
                  </a:ext>
                </a:extLst>
              </a:tr>
              <a:tr h="369920">
                <a:tc vMerge="1">
                  <a:txBody>
                    <a:bodyPr/>
                    <a:lstStyle/>
                    <a:p>
                      <a:endParaRPr lang="en-IN" dirty="0"/>
                    </a:p>
                  </a:txBody>
                  <a:tcPr/>
                </a:tc>
                <a:tc>
                  <a:txBody>
                    <a:bodyPr/>
                    <a:lstStyle/>
                    <a:p>
                      <a:pPr algn="ctr" rtl="0"/>
                      <a:r>
                        <a:rPr lang="en-IN" dirty="0"/>
                        <a:t>RD</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1.70</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8.12</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8.29</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5195477"/>
                  </a:ext>
                </a:extLst>
              </a:tr>
              <a:tr h="369920">
                <a:tc rowSpan="2">
                  <a:txBody>
                    <a:bodyPr/>
                    <a:lstStyle/>
                    <a:p>
                      <a:pPr algn="ctr" rtl="0"/>
                      <a:r>
                        <a:rPr lang="en-IN" dirty="0"/>
                        <a:t>Theta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RHVD</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9.65</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9.65</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9.65</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784104727"/>
                  </a:ext>
                </a:extLst>
              </a:tr>
              <a:tr h="369920">
                <a:tc vMerge="1">
                  <a:txBody>
                    <a:bodyPr/>
                    <a:lstStyle/>
                    <a:p>
                      <a:pPr rtl="0"/>
                      <a:endParaRPr lang="en-IN" dirty="0"/>
                    </a:p>
                  </a:txBody>
                  <a:tcPr/>
                </a:tc>
                <a:tc>
                  <a:txBody>
                    <a:bodyPr/>
                    <a:lstStyle/>
                    <a:p>
                      <a:pPr algn="ctr" rtl="0"/>
                      <a:r>
                        <a:rPr lang="en-IN" dirty="0"/>
                        <a:t>RD</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13.56</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13.56</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13.56</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79200531"/>
                  </a:ext>
                </a:extLst>
              </a:tr>
              <a:tr h="369920">
                <a:tc rowSpan="2">
                  <a:txBody>
                    <a:bodyPr/>
                    <a:lstStyle/>
                    <a:p>
                      <a:pPr algn="ctr" rtl="0"/>
                      <a:r>
                        <a:rPr lang="en-IN" dirty="0"/>
                        <a:t>Mira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RHVD</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10.84</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19.69</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rtl="0"/>
                      <a:r>
                        <a:rPr lang="en-IN" dirty="0"/>
                        <a:t>21.71</a:t>
                      </a:r>
                    </a:p>
                  </a:txBody>
                  <a:tcPr>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3859861180"/>
                  </a:ext>
                </a:extLst>
              </a:tr>
              <a:tr h="369920">
                <a:tc vMerge="1">
                  <a:txBody>
                    <a:bodyPr/>
                    <a:lstStyle/>
                    <a:p>
                      <a:pPr rtl="0"/>
                      <a:endParaRPr lang="en-IN" dirty="0"/>
                    </a:p>
                  </a:txBody>
                  <a:tcPr/>
                </a:tc>
                <a:tc>
                  <a:txBody>
                    <a:bodyPr/>
                    <a:lstStyle/>
                    <a:p>
                      <a:pPr algn="ctr"/>
                      <a:r>
                        <a:rPr lang="en-IN" dirty="0"/>
                        <a:t>RD</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9.45</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24.32</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a:r>
                        <a:rPr lang="en-IN" dirty="0"/>
                        <a:t>24.91</a:t>
                      </a:r>
                    </a:p>
                  </a:txBody>
                  <a:tcPr>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54990578"/>
                  </a:ext>
                </a:extLst>
              </a:tr>
            </a:tbl>
          </a:graphicData>
        </a:graphic>
      </p:graphicFrame>
      <p:sp>
        <p:nvSpPr>
          <p:cNvPr id="8" name="TextBox 7">
            <a:extLst>
              <a:ext uri="{FF2B5EF4-FFF2-40B4-BE49-F238E27FC236}">
                <a16:creationId xmlns:a16="http://schemas.microsoft.com/office/drawing/2014/main" id="{A082262D-4DB8-46CD-9C1A-96DE79EFE8FE}"/>
              </a:ext>
            </a:extLst>
          </p:cNvPr>
          <p:cNvSpPr txBox="1"/>
          <p:nvPr/>
        </p:nvSpPr>
        <p:spPr>
          <a:xfrm>
            <a:off x="609600" y="5348951"/>
            <a:ext cx="5486400" cy="369332"/>
          </a:xfrm>
          <a:prstGeom prst="rect">
            <a:avLst/>
          </a:prstGeom>
          <a:noFill/>
        </p:spPr>
        <p:txBody>
          <a:bodyPr wrap="square" rtlCol="0">
            <a:spAutoFit/>
          </a:bodyPr>
          <a:lstStyle/>
          <a:p>
            <a:pPr algn="ctr"/>
            <a:r>
              <a:rPr lang="en-IN" b="1" dirty="0"/>
              <a:t>Table: Improvements in execution times</a:t>
            </a:r>
          </a:p>
        </p:txBody>
      </p:sp>
      <p:sp>
        <p:nvSpPr>
          <p:cNvPr id="9" name="TextBox 8">
            <a:extLst>
              <a:ext uri="{FF2B5EF4-FFF2-40B4-BE49-F238E27FC236}">
                <a16:creationId xmlns:a16="http://schemas.microsoft.com/office/drawing/2014/main" id="{FB023E5C-4CD2-4518-8ED2-85FBC3A4BB30}"/>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6" name="Audio 5">
            <a:hlinkClick r:id="" action="ppaction://media"/>
            <a:extLst>
              <a:ext uri="{FF2B5EF4-FFF2-40B4-BE49-F238E27FC236}">
                <a16:creationId xmlns:a16="http://schemas.microsoft.com/office/drawing/2014/main" id="{72B1D130-1489-4BC2-BEED-71A9EF87C99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49038" y="7172008"/>
            <a:ext cx="487362" cy="487362"/>
          </a:xfrm>
          <a:prstGeom prst="rect">
            <a:avLst/>
          </a:prstGeom>
        </p:spPr>
      </p:pic>
    </p:spTree>
    <p:custDataLst>
      <p:tags r:id="rId1"/>
    </p:custDataLst>
    <p:extLst>
      <p:ext uri="{BB962C8B-B14F-4D97-AF65-F5344CB8AC3E}">
        <p14:creationId xmlns:p14="http://schemas.microsoft.com/office/powerpoint/2010/main" val="3037829334"/>
      </p:ext>
    </p:extLst>
  </p:cSld>
  <p:clrMapOvr>
    <a:masterClrMapping/>
  </p:clrMapOvr>
  <mc:AlternateContent xmlns:mc="http://schemas.openxmlformats.org/markup-compatibility/2006" xmlns:p14="http://schemas.microsoft.com/office/powerpoint/2010/main">
    <mc:Choice Requires="p14">
      <p:transition p14:dur="0" advTm="29612"/>
    </mc:Choice>
    <mc:Fallback xmlns="">
      <p:transition advTm="29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2EB9-F017-431B-AA0B-6954BBC6E2D4}"/>
              </a:ext>
            </a:extLst>
          </p:cNvPr>
          <p:cNvSpPr>
            <a:spLocks noGrp="1"/>
          </p:cNvSpPr>
          <p:nvPr>
            <p:ph type="title"/>
          </p:nvPr>
        </p:nvSpPr>
        <p:spPr>
          <a:xfrm>
            <a:off x="139700" y="840216"/>
            <a:ext cx="11442700" cy="1066800"/>
          </a:xfrm>
        </p:spPr>
        <p:txBody>
          <a:bodyPr/>
          <a:lstStyle/>
          <a:p>
            <a:r>
              <a:rPr lang="en-IN" dirty="0"/>
              <a:t>Variation in Communication Patterns</a:t>
            </a:r>
          </a:p>
        </p:txBody>
      </p:sp>
      <p:pic>
        <p:nvPicPr>
          <p:cNvPr id="6" name="Content Placeholder 5">
            <a:extLst>
              <a:ext uri="{FF2B5EF4-FFF2-40B4-BE49-F238E27FC236}">
                <a16:creationId xmlns:a16="http://schemas.microsoft.com/office/drawing/2014/main" id="{887A8FB8-587E-4C76-B1FA-4CD38B03B075}"/>
              </a:ext>
            </a:extLst>
          </p:cNvPr>
          <p:cNvPicPr>
            <a:picLocks noGrp="1" noChangeAspect="1"/>
          </p:cNvPicPr>
          <p:nvPr>
            <p:ph sz="half" idx="1"/>
          </p:nvPr>
        </p:nvPicPr>
        <p:blipFill>
          <a:blip r:embed="rId6" cstate="print">
            <a:extLst>
              <a:ext uri="{28A0092B-C50C-407E-A947-70E740481C1C}">
                <a14:useLocalDpi xmlns:a14="http://schemas.microsoft.com/office/drawing/2010/main" val="0"/>
              </a:ext>
            </a:extLst>
          </a:blip>
          <a:stretch>
            <a:fillRect/>
          </a:stretch>
        </p:blipFill>
        <p:spPr>
          <a:xfrm>
            <a:off x="139700" y="1959832"/>
            <a:ext cx="5956300" cy="3649535"/>
          </a:xfrm>
        </p:spPr>
      </p:pic>
      <p:sp>
        <p:nvSpPr>
          <p:cNvPr id="4" name="Content Placeholder 3">
            <a:extLst>
              <a:ext uri="{FF2B5EF4-FFF2-40B4-BE49-F238E27FC236}">
                <a16:creationId xmlns:a16="http://schemas.microsoft.com/office/drawing/2014/main" id="{11B46805-ABF7-4ADE-94B0-B75D4A13F138}"/>
              </a:ext>
            </a:extLst>
          </p:cNvPr>
          <p:cNvSpPr>
            <a:spLocks noGrp="1"/>
          </p:cNvSpPr>
          <p:nvPr>
            <p:ph sz="half" idx="2"/>
          </p:nvPr>
        </p:nvSpPr>
        <p:spPr>
          <a:xfrm>
            <a:off x="6096000" y="1604232"/>
            <a:ext cx="5956300" cy="5088668"/>
          </a:xfrm>
        </p:spPr>
        <p:txBody>
          <a:bodyPr>
            <a:normAutofit/>
          </a:bodyPr>
          <a:lstStyle/>
          <a:p>
            <a:pPr marL="411480" lvl="1" indent="0">
              <a:buNone/>
            </a:pPr>
            <a:endParaRPr lang="en-IN" dirty="0"/>
          </a:p>
          <a:p>
            <a:r>
              <a:rPr lang="en-IN" b="1" dirty="0"/>
              <a:t>A </a:t>
            </a:r>
            <a:r>
              <a:rPr lang="en-IN" dirty="0"/>
              <a:t>– 67% compute, 33% RHVD</a:t>
            </a:r>
          </a:p>
          <a:p>
            <a:pPr marL="109728" indent="0">
              <a:buNone/>
            </a:pPr>
            <a:r>
              <a:rPr lang="en-IN" b="1" dirty="0"/>
              <a:t>     B</a:t>
            </a:r>
            <a:r>
              <a:rPr lang="en-IN" dirty="0"/>
              <a:t> – 50% compute, 50% RHVD </a:t>
            </a:r>
          </a:p>
          <a:p>
            <a:pPr marL="109728" indent="0">
              <a:buNone/>
            </a:pPr>
            <a:r>
              <a:rPr lang="en-IN" b="1" dirty="0"/>
              <a:t>     C </a:t>
            </a:r>
            <a:r>
              <a:rPr lang="en-IN" dirty="0"/>
              <a:t>– 30% compute, 70% RHVD </a:t>
            </a:r>
          </a:p>
          <a:p>
            <a:pPr marL="109728" indent="0">
              <a:buNone/>
            </a:pPr>
            <a:r>
              <a:rPr lang="en-IN" b="1" dirty="0"/>
              <a:t>     D </a:t>
            </a:r>
            <a:r>
              <a:rPr lang="en-IN" dirty="0"/>
              <a:t>– 50% compute, 15% RD, 35% Binomial </a:t>
            </a:r>
          </a:p>
          <a:p>
            <a:pPr marL="109728" indent="0">
              <a:buNone/>
            </a:pPr>
            <a:r>
              <a:rPr lang="en-IN" b="1" dirty="0"/>
              <a:t>     E </a:t>
            </a:r>
            <a:r>
              <a:rPr lang="en-IN" dirty="0"/>
              <a:t>– 30% compute, 21% RD, 49% Binomial</a:t>
            </a:r>
          </a:p>
          <a:p>
            <a:endParaRPr lang="en-IN" dirty="0"/>
          </a:p>
          <a:p>
            <a:r>
              <a:rPr lang="en-IN" dirty="0"/>
              <a:t>For same communication pattern, as communication ratio increases from A (33%) to C (70%), gain increases</a:t>
            </a:r>
          </a:p>
          <a:p>
            <a:pPr lvl="1"/>
            <a:r>
              <a:rPr lang="en-IN" dirty="0"/>
              <a:t>Larger fraction of execution time reduces</a:t>
            </a:r>
          </a:p>
          <a:p>
            <a:pPr lvl="1"/>
            <a:r>
              <a:rPr lang="en-IN" dirty="0"/>
              <a:t>Similarly between D and E</a:t>
            </a:r>
          </a:p>
          <a:p>
            <a:pPr lvl="1"/>
            <a:endParaRPr lang="en-IN" dirty="0"/>
          </a:p>
        </p:txBody>
      </p:sp>
      <p:sp>
        <p:nvSpPr>
          <p:cNvPr id="9" name="TextBox 8">
            <a:extLst>
              <a:ext uri="{FF2B5EF4-FFF2-40B4-BE49-F238E27FC236}">
                <a16:creationId xmlns:a16="http://schemas.microsoft.com/office/drawing/2014/main" id="{61F15191-F236-407A-9139-41E8243D7015}"/>
              </a:ext>
            </a:extLst>
          </p:cNvPr>
          <p:cNvSpPr txBox="1"/>
          <p:nvPr/>
        </p:nvSpPr>
        <p:spPr>
          <a:xfrm>
            <a:off x="139700" y="5715000"/>
            <a:ext cx="5956300" cy="646331"/>
          </a:xfrm>
          <a:prstGeom prst="rect">
            <a:avLst/>
          </a:prstGeom>
          <a:noFill/>
        </p:spPr>
        <p:txBody>
          <a:bodyPr wrap="square" rtlCol="0">
            <a:spAutoFit/>
          </a:bodyPr>
          <a:lstStyle/>
          <a:p>
            <a:pPr algn="ctr"/>
            <a:r>
              <a:rPr lang="en-IN" b="1" dirty="0"/>
              <a:t>Figure: Reduction in execution time using various communication patterns for Theta</a:t>
            </a:r>
          </a:p>
        </p:txBody>
      </p:sp>
      <p:sp>
        <p:nvSpPr>
          <p:cNvPr id="10" name="TextBox 9">
            <a:extLst>
              <a:ext uri="{FF2B5EF4-FFF2-40B4-BE49-F238E27FC236}">
                <a16:creationId xmlns:a16="http://schemas.microsoft.com/office/drawing/2014/main" id="{25DCA7CD-73E7-481C-919C-4DF71085BECB}"/>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5" name="Audio 4">
            <a:hlinkClick r:id="" action="ppaction://media"/>
            <a:extLst>
              <a:ext uri="{FF2B5EF4-FFF2-40B4-BE49-F238E27FC236}">
                <a16:creationId xmlns:a16="http://schemas.microsoft.com/office/drawing/2014/main" id="{C51CEFBE-977E-4A74-B895-EA36F3D22A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43018" y="7080568"/>
            <a:ext cx="487362" cy="487362"/>
          </a:xfrm>
          <a:prstGeom prst="rect">
            <a:avLst/>
          </a:prstGeom>
        </p:spPr>
      </p:pic>
    </p:spTree>
    <p:custDataLst>
      <p:tags r:id="rId1"/>
    </p:custDataLst>
    <p:extLst>
      <p:ext uri="{BB962C8B-B14F-4D97-AF65-F5344CB8AC3E}">
        <p14:creationId xmlns:p14="http://schemas.microsoft.com/office/powerpoint/2010/main" val="1863101136"/>
      </p:ext>
    </p:extLst>
  </p:cSld>
  <p:clrMapOvr>
    <a:masterClrMapping/>
  </p:clrMapOvr>
  <mc:AlternateContent xmlns:mc="http://schemas.openxmlformats.org/markup-compatibility/2006" xmlns:p14="http://schemas.microsoft.com/office/powerpoint/2010/main">
    <mc:Choice Requires="p14">
      <p:transition p14:dur="0" advTm="65470"/>
    </mc:Choice>
    <mc:Fallback xmlns="">
      <p:transition advTm="65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25" x="6330950" y="3822700"/>
          <p14:tracePt t="634" x="6324600" y="3784600"/>
          <p14:tracePt t="649" x="6318250" y="3752850"/>
          <p14:tracePt t="665" x="6305550" y="3702050"/>
          <p14:tracePt t="681" x="6305550" y="3689350"/>
          <p14:tracePt t="731" x="6292850" y="3613150"/>
          <p14:tracePt t="780" x="6292850" y="3543300"/>
          <p14:tracePt t="797" x="6292850" y="3505200"/>
          <p14:tracePt t="813" x="6292850" y="3479800"/>
          <p14:tracePt t="830" x="6292850" y="3416300"/>
          <p14:tracePt t="847" x="6292850" y="3346450"/>
          <p14:tracePt t="863" x="6292850" y="3321050"/>
          <p14:tracePt t="880" x="6292850" y="3289300"/>
          <p14:tracePt t="897" x="6292850" y="3251200"/>
          <p14:tracePt t="913" x="6292850" y="3232150"/>
          <p14:tracePt t="930" x="6292850" y="3206750"/>
          <p14:tracePt t="947" x="6292850" y="3175000"/>
          <p14:tracePt t="964" x="6299200" y="3168650"/>
          <p14:tracePt t="980" x="6299200" y="3149600"/>
          <p14:tracePt t="997" x="6299200" y="3136900"/>
          <p14:tracePt t="1013" x="6299200" y="3130550"/>
          <p14:tracePt t="1030" x="6299200" y="3124200"/>
          <p14:tracePt t="1047" x="6299200" y="3117850"/>
          <p14:tracePt t="1080" x="6299200" y="3111500"/>
          <p14:tracePt t="1106" x="6299200" y="3105150"/>
          <p14:tracePt t="1157" x="6299200" y="3098800"/>
          <p14:tracePt t="23803" x="6305550" y="3098800"/>
          <p14:tracePt t="23813" x="6311900" y="3111500"/>
          <p14:tracePt t="23823" x="6318250" y="3124200"/>
          <p14:tracePt t="23834" x="6318250" y="3136900"/>
          <p14:tracePt t="23850" x="6330950" y="3155950"/>
          <p14:tracePt t="23897" x="6388100" y="3257550"/>
          <p14:tracePt t="23948" x="6419850" y="3321050"/>
          <p14:tracePt t="23966" x="6432550" y="3340100"/>
          <p14:tracePt t="23982" x="6438900" y="3352800"/>
          <p14:tracePt t="23998" x="6445250" y="3365500"/>
          <p14:tracePt t="24015" x="6457950" y="3384550"/>
          <p14:tracePt t="24031" x="6457950" y="3390900"/>
          <p14:tracePt t="24048" x="6457950" y="3403600"/>
          <p14:tracePt t="24064" x="6470650" y="3416300"/>
          <p14:tracePt t="24080" x="6470650" y="3422650"/>
          <p14:tracePt t="24098" x="6477000" y="3435350"/>
          <p14:tracePt t="24114" x="6477000" y="3441700"/>
          <p14:tracePt t="24130" x="6483350" y="3448050"/>
          <p14:tracePt t="24147" x="6483350" y="3454400"/>
          <p14:tracePt t="24164" x="6489700" y="3460750"/>
          <p14:tracePt t="24180" x="6489700" y="3467100"/>
          <p14:tracePt t="24197" x="6496050" y="3467100"/>
          <p14:tracePt t="24213" x="6502400" y="3473450"/>
          <p14:tracePt t="24230" x="6502400" y="3479800"/>
          <p14:tracePt t="24247" x="6515100" y="3486150"/>
          <p14:tracePt t="24264" x="6527800" y="3498850"/>
          <p14:tracePt t="24280" x="6546850" y="3505200"/>
          <p14:tracePt t="24297" x="6591300" y="3517900"/>
          <p14:tracePt t="24315" x="6629400" y="3530600"/>
          <p14:tracePt t="24330" x="6648450" y="3530600"/>
          <p14:tracePt t="24347" x="6705600" y="3549650"/>
          <p14:tracePt t="24364" x="6756400" y="3549650"/>
          <p14:tracePt t="24380" x="6775450" y="3556000"/>
          <p14:tracePt t="24397" x="6800850" y="3562350"/>
          <p14:tracePt t="24414" x="6813550" y="3568700"/>
          <p14:tracePt t="24430" x="6819900" y="3568700"/>
          <p14:tracePt t="24447" x="6826250" y="3568700"/>
          <p14:tracePt t="24464" x="6832600" y="3575050"/>
          <p14:tracePt t="24480" x="6838950" y="3575050"/>
          <p14:tracePt t="24497" x="6845300" y="3575050"/>
          <p14:tracePt t="24536" x="6851650" y="3575050"/>
          <p14:tracePt t="24646" x="6845300" y="3562350"/>
          <p14:tracePt t="24656" x="6845300" y="3556000"/>
          <p14:tracePt t="24667" x="6832600" y="3536950"/>
          <p14:tracePt t="24680" x="6807200" y="3505200"/>
          <p14:tracePt t="24697" x="6775450" y="3441700"/>
          <p14:tracePt t="24714" x="6743700" y="3390900"/>
          <p14:tracePt t="24730" x="6737350" y="3378200"/>
          <p14:tracePt t="24748" x="6718300" y="3346450"/>
          <p14:tracePt t="24763" x="6711950" y="3333750"/>
          <p14:tracePt t="24780" x="6711950" y="3321050"/>
          <p14:tracePt t="24797" x="6705600" y="3314700"/>
          <p14:tracePt t="24814" x="6705600" y="3308350"/>
          <p14:tracePt t="24830" x="6705600" y="3302000"/>
          <p14:tracePt t="24847" x="6699250" y="3295650"/>
          <p14:tracePt t="24864" x="6699250" y="3289300"/>
          <p14:tracePt t="24880" x="6692900" y="3282950"/>
          <p14:tracePt t="24897" x="6692900" y="3276600"/>
          <p14:tracePt t="24914" x="6692900" y="3270250"/>
          <p14:tracePt t="24947" x="6692900" y="3263900"/>
          <p14:tracePt t="24965" x="6692900" y="3257550"/>
          <p14:tracePt t="25015" x="6686550" y="3257550"/>
          <p14:tracePt t="25298" x="6686550" y="3263900"/>
          <p14:tracePt t="25309" x="6680200" y="3263900"/>
          <p14:tracePt t="25319" x="6680200" y="3270250"/>
          <p14:tracePt t="25331" x="6680200" y="3282950"/>
          <p14:tracePt t="25348" x="6673850" y="3302000"/>
          <p14:tracePt t="25397" x="6667500" y="3352800"/>
          <p14:tracePt t="25447" x="6654800" y="3403600"/>
          <p14:tracePt t="25464" x="6654800" y="3409950"/>
          <p14:tracePt t="25481" x="6654800" y="3422650"/>
          <p14:tracePt t="25497" x="6648450" y="3429000"/>
          <p14:tracePt t="25514" x="6648450" y="3435350"/>
          <p14:tracePt t="25548" x="6648450" y="3441700"/>
          <p14:tracePt t="25567" x="6648450" y="3448050"/>
          <p14:tracePt t="27423" x="6610350" y="3448050"/>
          <p14:tracePt t="27433" x="6565900" y="3448050"/>
          <p14:tracePt t="27448" x="6502400" y="3448050"/>
          <p14:tracePt t="27498" x="6203950" y="3460750"/>
          <p14:tracePt t="27547" x="5956300" y="3492500"/>
          <p14:tracePt t="27565" x="5854700" y="3511550"/>
          <p14:tracePt t="27581" x="5797550" y="3530600"/>
          <p14:tracePt t="27597" x="5676900" y="3556000"/>
          <p14:tracePt t="27614" x="5575300" y="3575050"/>
          <p14:tracePt t="27630" x="5524500" y="3581400"/>
          <p14:tracePt t="27647" x="5461000" y="3594100"/>
          <p14:tracePt t="27664" x="5422900" y="3606800"/>
          <p14:tracePt t="27680" x="5403850" y="3613150"/>
          <p14:tracePt t="27697" x="5372100" y="3619500"/>
          <p14:tracePt t="27714" x="5321300" y="3638550"/>
          <p14:tracePt t="27730" x="5283200" y="3651250"/>
          <p14:tracePt t="27747" x="5213350" y="3683000"/>
          <p14:tracePt t="27764" x="5111750" y="3733800"/>
          <p14:tracePt t="27781" x="5054600" y="3752850"/>
          <p14:tracePt t="27782" x="4997450" y="3778250"/>
          <p14:tracePt t="27797" x="4946650" y="3803650"/>
          <p14:tracePt t="27814" x="4876800" y="3829050"/>
          <p14:tracePt t="27830" x="4851400" y="3848100"/>
          <p14:tracePt t="27847" x="4800600" y="3867150"/>
          <p14:tracePt t="27864" x="4737100" y="3886200"/>
          <p14:tracePt t="27881" x="4705350" y="3898900"/>
          <p14:tracePt t="27897" x="4641850" y="3917950"/>
          <p14:tracePt t="27914" x="4591050" y="3930650"/>
          <p14:tracePt t="27930" x="4559300" y="3937000"/>
          <p14:tracePt t="27947" x="4521200" y="3943350"/>
          <p14:tracePt t="27964" x="4470400" y="3956050"/>
          <p14:tracePt t="27980" x="4451350" y="3962400"/>
          <p14:tracePt t="27997" x="4406900" y="3968750"/>
          <p14:tracePt t="28014" x="4362450" y="3975100"/>
          <p14:tracePt t="28030" x="4337050" y="3981450"/>
          <p14:tracePt t="28047" x="4298950" y="3981450"/>
          <p14:tracePt t="28064" x="4254500" y="3981450"/>
          <p14:tracePt t="28080" x="4241800" y="3981450"/>
          <p14:tracePt t="28097" x="4203700" y="3981450"/>
          <p14:tracePt t="28114" x="4178300" y="3981450"/>
          <p14:tracePt t="28130" x="4165600" y="3981450"/>
          <p14:tracePt t="28147" x="4146550" y="3975100"/>
          <p14:tracePt t="28164" x="4127500" y="3968750"/>
          <p14:tracePt t="28180" x="4121150" y="3968750"/>
          <p14:tracePt t="28197" x="4108450" y="3962400"/>
          <p14:tracePt t="28214" x="4095750" y="3956050"/>
          <p14:tracePt t="28230" x="4089400" y="3956050"/>
          <p14:tracePt t="28247" x="4076700" y="3949700"/>
          <p14:tracePt t="28280" x="4070350" y="3943350"/>
          <p14:tracePt t="28297" x="4064000" y="3937000"/>
          <p14:tracePt t="28319" x="4064000" y="3930650"/>
          <p14:tracePt t="28345" x="4057650" y="3930650"/>
          <p14:tracePt t="28386" x="4051300" y="3930650"/>
          <p14:tracePt t="31643" x="4044950" y="3930650"/>
          <p14:tracePt t="31653" x="4006850" y="3943350"/>
          <p14:tracePt t="31665" x="3962400" y="3949700"/>
          <p14:tracePt t="31714" x="3594100" y="4076700"/>
          <p14:tracePt t="31764" x="3308350" y="4171950"/>
          <p14:tracePt t="31781" x="3276600" y="4178300"/>
          <p14:tracePt t="31784" x="3238500" y="4191000"/>
          <p14:tracePt t="31798" x="3206750" y="4197350"/>
          <p14:tracePt t="31814" x="3155950" y="4210050"/>
          <p14:tracePt t="31830" x="3130550" y="4216400"/>
          <p14:tracePt t="31848" x="3092450" y="4222750"/>
          <p14:tracePt t="31864" x="3060700" y="4229100"/>
          <p14:tracePt t="31880" x="3048000" y="4229100"/>
          <p14:tracePt t="31897" x="3028950" y="4229100"/>
          <p14:tracePt t="31916" x="3009900" y="4229100"/>
          <p14:tracePt t="31932" x="3003550" y="4229100"/>
          <p14:tracePt t="31948" x="2997200" y="4229100"/>
          <p14:tracePt t="31964" x="2990850" y="4229100"/>
          <p14:tracePt t="31997" x="2984500" y="4229100"/>
          <p14:tracePt t="32014" x="2978150" y="4229100"/>
          <p14:tracePt t="32054" x="2971800" y="4229100"/>
          <p14:tracePt t="32105" x="2965450" y="4229100"/>
          <p14:tracePt t="32206" x="2965450" y="4222750"/>
          <p14:tracePt t="32245" x="2965450" y="4216400"/>
          <p14:tracePt t="32274" x="2971800" y="4216400"/>
          <p14:tracePt t="32304" x="2978150" y="4216400"/>
          <p14:tracePt t="32316" x="2984500" y="4216400"/>
          <p14:tracePt t="32335" x="2990850" y="4216400"/>
          <p14:tracePt t="32344" x="2997200" y="4210050"/>
          <p14:tracePt t="32355" x="3003550" y="4210050"/>
          <p14:tracePt t="32365" x="3009900" y="4210050"/>
          <p14:tracePt t="32381" x="3022600" y="4210050"/>
          <p14:tracePt t="32397" x="3035300" y="4203700"/>
          <p14:tracePt t="32414" x="3041650" y="4203700"/>
          <p14:tracePt t="32430" x="3067050" y="4197350"/>
          <p14:tracePt t="32447" x="3092450" y="4191000"/>
          <p14:tracePt t="32464" x="3105150" y="4191000"/>
          <p14:tracePt t="32480" x="3124200" y="4184650"/>
          <p14:tracePt t="32497" x="3143250" y="4178300"/>
          <p14:tracePt t="32514" x="3155950" y="4178300"/>
          <p14:tracePt t="32530" x="3181350" y="4171950"/>
          <p14:tracePt t="32547" x="3213100" y="4165600"/>
          <p14:tracePt t="32564" x="3225800" y="4159250"/>
          <p14:tracePt t="32580" x="3276600" y="4152900"/>
          <p14:tracePt t="32598" x="3378200" y="4140200"/>
          <p14:tracePt t="32614" x="3441700" y="4133850"/>
          <p14:tracePt t="32630" x="3530600" y="4108450"/>
          <p14:tracePt t="32647" x="3606800" y="4095750"/>
          <p14:tracePt t="32664" x="3632200" y="4095750"/>
          <p14:tracePt t="32680" x="3683000" y="4089400"/>
          <p14:tracePt t="32697" x="3708400" y="4083050"/>
          <p14:tracePt t="32714" x="3721100" y="4083050"/>
          <p14:tracePt t="32730" x="3740150" y="4083050"/>
          <p14:tracePt t="32747" x="3746500" y="4083050"/>
          <p14:tracePt t="32780" x="3759200" y="4083050"/>
          <p14:tracePt t="32816" x="3765550" y="4083050"/>
          <p14:tracePt t="32837" x="3771900" y="4083050"/>
          <p14:tracePt t="32877" x="3778250" y="4083050"/>
          <p14:tracePt t="33358" x="3778250" y="4076700"/>
          <p14:tracePt t="33609" x="3778250" y="4070350"/>
          <p14:tracePt t="35375" x="3759200" y="4070350"/>
          <p14:tracePt t="35386" x="3727450" y="4083050"/>
          <p14:tracePt t="35399" x="3695700" y="4102100"/>
          <p14:tracePt t="35415" x="3581400" y="4140200"/>
          <p14:tracePt t="35430" x="3524250" y="4165600"/>
          <p14:tracePt t="35484" x="3340100" y="4235450"/>
          <p14:tracePt t="35533" x="3270250" y="4260850"/>
          <p14:tracePt t="35551" x="3263900" y="4267200"/>
          <p14:tracePt t="35564" x="3232150" y="4279900"/>
          <p14:tracePt t="35581" x="3219450" y="4286250"/>
          <p14:tracePt t="35598" x="3194050" y="4305300"/>
          <p14:tracePt t="35614" x="3168650" y="4318000"/>
          <p14:tracePt t="35631" x="3162300" y="4324350"/>
          <p14:tracePt t="35647" x="3143250" y="4330700"/>
          <p14:tracePt t="35663" x="3130550" y="4337050"/>
          <p14:tracePt t="35680" x="3117850" y="4343400"/>
          <p14:tracePt t="35697" x="3105150" y="4349750"/>
          <p14:tracePt t="35714" x="3092450" y="4356100"/>
          <p14:tracePt t="35730" x="3086100" y="4362450"/>
          <p14:tracePt t="35749" x="3067050" y="4368800"/>
          <p14:tracePt t="35766" x="3054350" y="4375150"/>
          <p14:tracePt t="35783" x="3041650" y="4381500"/>
          <p14:tracePt t="35793" x="3028950" y="4387850"/>
          <p14:tracePt t="35801" x="3016250" y="4394200"/>
          <p14:tracePt t="35814" x="2997200" y="4400550"/>
          <p14:tracePt t="35831" x="2984500" y="4406900"/>
          <p14:tracePt t="35850" x="2959100" y="4419600"/>
          <p14:tracePt t="35867" x="2927350" y="4438650"/>
          <p14:tracePt t="35882" x="2914650" y="4445000"/>
          <p14:tracePt t="35897" x="2857500" y="4476750"/>
          <p14:tracePt t="35914" x="2806700" y="4502150"/>
          <p14:tracePt t="35930" x="2781300" y="4514850"/>
          <p14:tracePt t="35947" x="2743200" y="4533900"/>
          <p14:tracePt t="35964" x="2711450" y="4552950"/>
          <p14:tracePt t="35980" x="2692400" y="4565650"/>
          <p14:tracePt t="35997" x="2647950" y="4578350"/>
          <p14:tracePt t="36015" x="2597150" y="4597400"/>
          <p14:tracePt t="36030" x="2584450" y="4610100"/>
          <p14:tracePt t="36047" x="2552700" y="4622800"/>
          <p14:tracePt t="36064" x="2533650" y="4635500"/>
          <p14:tracePt t="36080" x="2520950" y="4641850"/>
          <p14:tracePt t="36097" x="2514600" y="4641850"/>
          <p14:tracePt t="36114" x="2501900" y="4648200"/>
          <p14:tracePt t="36130" x="2495550" y="4648200"/>
          <p14:tracePt t="36147" x="2476500" y="4660900"/>
          <p14:tracePt t="36180" x="2451100" y="4667250"/>
          <p14:tracePt t="36197" x="2432050" y="4679950"/>
          <p14:tracePt t="36214" x="2419350" y="4686300"/>
          <p14:tracePt t="36230" x="2400300" y="4692650"/>
          <p14:tracePt t="36247" x="2368550" y="4699000"/>
          <p14:tracePt t="36264" x="2355850" y="4705350"/>
          <p14:tracePt t="36280" x="2324100" y="4718050"/>
          <p14:tracePt t="36297" x="2298700" y="4730750"/>
          <p14:tracePt t="36317" x="2266950" y="4743450"/>
          <p14:tracePt t="36331" x="2254250" y="4743450"/>
          <p14:tracePt t="36348" x="2216150" y="4743450"/>
          <p14:tracePt t="36364" x="2209800" y="4743450"/>
          <p14:tracePt t="36381" x="2178050" y="4749800"/>
          <p14:tracePt t="36398" x="2159000" y="4749800"/>
          <p14:tracePt t="36414" x="2152650" y="4749800"/>
          <p14:tracePt t="36431" x="2133600" y="4749800"/>
          <p14:tracePt t="36447" x="2114550" y="4749800"/>
          <p14:tracePt t="36464" x="2108200" y="4749800"/>
          <p14:tracePt t="36481" x="2089150" y="4749800"/>
          <p14:tracePt t="36497" x="2076450" y="4749800"/>
          <p14:tracePt t="36514" x="2070100" y="4749800"/>
          <p14:tracePt t="36531" x="2063750" y="4749800"/>
          <p14:tracePt t="36547" x="2051050" y="4749800"/>
          <p14:tracePt t="36581" x="2038350" y="4743450"/>
          <p14:tracePt t="36616" x="2032000" y="4743450"/>
          <p14:tracePt t="36636" x="2025650" y="4743450"/>
          <p14:tracePt t="36656" x="2019300" y="4743450"/>
          <p14:tracePt t="36678" x="2019300" y="4737100"/>
          <p14:tracePt t="36696" x="2012950" y="4737100"/>
          <p14:tracePt t="36706" x="2006600" y="4737100"/>
          <p14:tracePt t="36726" x="1993900" y="4737100"/>
          <p14:tracePt t="36738" x="1987550" y="4737100"/>
          <p14:tracePt t="36749" x="1981200" y="4737100"/>
          <p14:tracePt t="36766" x="1943100" y="4737100"/>
          <p14:tracePt t="36780" x="1936750" y="4737100"/>
          <p14:tracePt t="36797" x="1898650" y="4730750"/>
          <p14:tracePt t="36814" x="1885950" y="4724400"/>
          <p14:tracePt t="36830" x="1866900" y="4724400"/>
          <p14:tracePt t="36847" x="1854200" y="4718050"/>
          <p14:tracePt t="36864" x="1847850" y="4711700"/>
          <p14:tracePt t="37259" x="1828800" y="4711700"/>
          <p14:tracePt t="37270" x="1803400" y="4711700"/>
          <p14:tracePt t="37281" x="1784350" y="4711700"/>
          <p14:tracePt t="37300" x="1714500" y="4711700"/>
          <p14:tracePt t="37315" x="1689100" y="4718050"/>
          <p14:tracePt t="37364" x="1612900" y="4737100"/>
          <p14:tracePt t="37415" x="1562100" y="4749800"/>
          <p14:tracePt t="37432" x="1536700" y="4756150"/>
          <p14:tracePt t="37448" x="1530350" y="4762500"/>
          <p14:tracePt t="37464" x="1524000" y="4768850"/>
          <p14:tracePt t="37481" x="1517650" y="4768850"/>
          <p14:tracePt t="37498" x="1504950" y="4768850"/>
          <p14:tracePt t="37514" x="1504950" y="4775200"/>
          <p14:tracePt t="37531" x="1504950" y="4781550"/>
          <p14:tracePt t="37547" x="1498600" y="4781550"/>
          <p14:tracePt t="37565" x="1492250" y="4781550"/>
          <p14:tracePt t="37580" x="1492250" y="4787900"/>
          <p14:tracePt t="37597" x="1485900" y="4787900"/>
          <p14:tracePt t="39083" x="1479550" y="4787900"/>
          <p14:tracePt t="39093" x="1473200" y="4787900"/>
          <p14:tracePt t="39104" x="1466850" y="4775200"/>
          <p14:tracePt t="39148" x="1454150" y="4756150"/>
          <p14:tracePt t="39197" x="1447800" y="4737100"/>
          <p14:tracePt t="39214" x="1441450" y="4730750"/>
          <p14:tracePt t="39231" x="1435100" y="4724400"/>
          <p14:tracePt t="39248" x="1435100" y="4718050"/>
          <p14:tracePt t="39264" x="1435100" y="4711700"/>
          <p14:tracePt t="39281" x="1428750" y="4711700"/>
          <p14:tracePt t="39298" x="1428750" y="4699000"/>
          <p14:tracePt t="39315" x="1422400" y="4686300"/>
          <p14:tracePt t="39333" x="1422400" y="4679950"/>
          <p14:tracePt t="39352" x="1416050" y="4667250"/>
          <p14:tracePt t="39372" x="1416050" y="4660900"/>
          <p14:tracePt t="39394" x="1409700" y="4648200"/>
          <p14:tracePt t="39413" x="1409700" y="4641850"/>
          <p14:tracePt t="39423" x="1409700" y="4635500"/>
          <p14:tracePt t="39463" x="1409700" y="4629150"/>
          <p14:tracePt t="39483" x="1403350" y="4629150"/>
          <p14:tracePt t="39533" x="1397000" y="4629150"/>
          <p14:tracePt t="39573" x="1390650" y="4629150"/>
          <p14:tracePt t="39595" x="1384300" y="4629150"/>
          <p14:tracePt t="39625" x="1384300" y="4635500"/>
          <p14:tracePt t="39644" x="1377950" y="4635500"/>
          <p14:tracePt t="39654" x="1377950" y="4641850"/>
          <p14:tracePt t="39676" x="1377950" y="4648200"/>
          <p14:tracePt t="39693" x="1371600" y="4648200"/>
          <p14:tracePt t="39713" x="1371600" y="4654550"/>
          <p14:tracePt t="39723" x="1371600" y="4660900"/>
          <p14:tracePt t="39754" x="1371600" y="4667250"/>
          <p14:tracePt t="39763" x="1365250" y="4673600"/>
          <p14:tracePt t="39783" x="1365250" y="4679950"/>
          <p14:tracePt t="39793" x="1365250" y="4692650"/>
          <p14:tracePt t="39814" x="1365250" y="4705350"/>
          <p14:tracePt t="39823" x="1365250" y="4718050"/>
          <p14:tracePt t="39833" x="1358900" y="4724400"/>
          <p14:tracePt t="39847" x="1358900" y="4737100"/>
          <p14:tracePt t="39865" x="1352550" y="4756150"/>
          <p14:tracePt t="39880" x="1346200" y="4762500"/>
          <p14:tracePt t="39897" x="1346200" y="4775200"/>
          <p14:tracePt t="39913" x="1346200" y="4787900"/>
          <p14:tracePt t="39947" x="1346200" y="4794250"/>
          <p14:tracePt t="39964" x="1339850" y="4800600"/>
          <p14:tracePt t="40334" x="1352550" y="4800600"/>
          <p14:tracePt t="40345" x="1371600" y="4794250"/>
          <p14:tracePt t="40355" x="1397000" y="4781550"/>
          <p14:tracePt t="40397" x="1511300" y="4718050"/>
          <p14:tracePt t="40447" x="1663700" y="4622800"/>
          <p14:tracePt t="40464" x="1701800" y="4603750"/>
          <p14:tracePt t="40481" x="1765300" y="4572000"/>
          <p14:tracePt t="40497" x="1816100" y="4546600"/>
          <p14:tracePt t="40514" x="1892300" y="4508500"/>
          <p14:tracePt t="40531" x="1930400" y="4489450"/>
          <p14:tracePt t="40547" x="2012950" y="4451350"/>
          <p14:tracePt t="40564" x="2051050" y="4425950"/>
          <p14:tracePt t="40580" x="2133600" y="4381500"/>
          <p14:tracePt t="40597" x="2235200" y="4324350"/>
          <p14:tracePt t="40614" x="2292350" y="4292600"/>
          <p14:tracePt t="40630" x="2406650" y="4241800"/>
          <p14:tracePt t="40647" x="2501900" y="4203700"/>
          <p14:tracePt t="40664" x="2533650" y="4191000"/>
          <p14:tracePt t="40680" x="2609850" y="4159250"/>
          <p14:tracePt t="40697" x="2667000" y="4140200"/>
          <p14:tracePt t="40714" x="2686050" y="4127500"/>
          <p14:tracePt t="40730" x="2717800" y="4114800"/>
          <p14:tracePt t="40747" x="2781300" y="4089400"/>
          <p14:tracePt t="40764" x="2819400" y="4076700"/>
          <p14:tracePt t="40780" x="2889250" y="4044950"/>
          <p14:tracePt t="40797" x="2959100" y="4019550"/>
          <p14:tracePt t="40814" x="3009900" y="4000500"/>
          <p14:tracePt t="40830" x="3086100" y="3975100"/>
          <p14:tracePt t="40848" x="3149600" y="3956050"/>
          <p14:tracePt t="40864" x="3168650" y="3949700"/>
          <p14:tracePt t="40880" x="3187700" y="3943350"/>
          <p14:tracePt t="40897" x="3200400" y="3937000"/>
          <p14:tracePt t="40914" x="3206750" y="3930650"/>
          <p14:tracePt t="40930" x="3225800" y="3930650"/>
          <p14:tracePt t="40948" x="3244850" y="3917950"/>
          <p14:tracePt t="40967" x="3257550" y="3911600"/>
          <p14:tracePt t="40997" x="3270250" y="3911600"/>
          <p14:tracePt t="41014" x="3276600" y="3911600"/>
          <p14:tracePt t="41030" x="3282950" y="3911600"/>
          <p14:tracePt t="41047" x="3289300" y="3905250"/>
          <p14:tracePt t="41064" x="3295650" y="3905250"/>
          <p14:tracePt t="41081" x="3302000" y="3905250"/>
          <p14:tracePt t="41097" x="3308350" y="3905250"/>
          <p14:tracePt t="41136" x="3314700" y="3905250"/>
          <p14:tracePt t="41177" x="3321050" y="3905250"/>
          <p14:tracePt t="51030" x="3333750" y="3911600"/>
          <p14:tracePt t="51040" x="3346450" y="3956050"/>
          <p14:tracePt t="51083" x="3435350" y="4171950"/>
          <p14:tracePt t="51103" x="3454400" y="4222750"/>
          <p14:tracePt t="51147" x="3479800" y="4298950"/>
          <p14:tracePt t="51197" x="3505200" y="4375150"/>
          <p14:tracePt t="51214" x="3517900" y="4394200"/>
          <p14:tracePt t="51230" x="3530600" y="4406900"/>
          <p14:tracePt t="51247" x="3536950" y="4413250"/>
          <p14:tracePt t="51264" x="3556000" y="4425950"/>
          <p14:tracePt t="51280" x="3581400" y="4438650"/>
          <p14:tracePt t="51297" x="3600450" y="4438650"/>
          <p14:tracePt t="51317" x="3638550" y="4451350"/>
          <p14:tracePt t="51332" x="3733800" y="4476750"/>
          <p14:tracePt t="51349" x="3803650" y="4483100"/>
          <p14:tracePt t="51364" x="3937000" y="4502150"/>
          <p14:tracePt t="51381" x="4013200" y="4508500"/>
          <p14:tracePt t="51397" x="4044950" y="4508500"/>
          <p14:tracePt t="51414" x="4095750" y="4514850"/>
          <p14:tracePt t="51430" x="4133850" y="4514850"/>
          <p14:tracePt t="51447" x="4152900" y="4514850"/>
          <p14:tracePt t="51464" x="4184650" y="4514850"/>
          <p14:tracePt t="51481" x="4222750" y="4514850"/>
          <p14:tracePt t="51514" x="4235450" y="4514850"/>
          <p14:tracePt t="51530" x="4248150" y="4514850"/>
          <p14:tracePt t="51547" x="4254500" y="4514850"/>
          <p14:tracePt t="51582" x="4260850" y="4514850"/>
          <p14:tracePt t="51597" x="4267200" y="4514850"/>
          <p14:tracePt t="51631" x="4273550" y="4514850"/>
          <p14:tracePt t="51671" x="4279900" y="4514850"/>
          <p14:tracePt t="51712" x="4286250" y="4514850"/>
          <p14:tracePt t="52694" x="4311650" y="4514850"/>
          <p14:tracePt t="52704" x="4368800" y="4489450"/>
          <p14:tracePt t="52747" x="4692650" y="4349750"/>
          <p14:tracePt t="52798" x="4940300" y="4248150"/>
          <p14:tracePt t="52805" x="4972050" y="4235450"/>
          <p14:tracePt t="52817" x="4997450" y="4229100"/>
          <p14:tracePt t="52832" x="5022850" y="4216400"/>
          <p14:tracePt t="52850" x="5054600" y="4210050"/>
          <p14:tracePt t="52864" x="5073650" y="4197350"/>
          <p14:tracePt t="52881" x="5086350" y="4191000"/>
          <p14:tracePt t="52897" x="5105400" y="4191000"/>
          <p14:tracePt t="52914" x="5130800" y="4178300"/>
          <p14:tracePt t="52931" x="5143500" y="4178300"/>
          <p14:tracePt t="52948" x="5156200" y="4165600"/>
          <p14:tracePt t="52964" x="5175250" y="4165600"/>
          <p14:tracePt t="52997" x="5181600" y="4165600"/>
          <p14:tracePt t="53014" x="5181600" y="4159250"/>
          <p14:tracePt t="53031" x="5187950" y="4159250"/>
          <p14:tracePt t="53047" x="5194300" y="4159250"/>
          <p14:tracePt t="53065" x="5200650" y="4152900"/>
          <p14:tracePt t="53105" x="5207000" y="4152900"/>
          <p14:tracePt t="53266" x="5207000" y="4146550"/>
          <p14:tracePt t="53276" x="5200650" y="4146550"/>
          <p14:tracePt t="53286" x="5194300" y="4146550"/>
          <p14:tracePt t="53298" x="5187950" y="4146550"/>
          <p14:tracePt t="53314" x="5175250" y="4146550"/>
          <p14:tracePt t="53364" x="5118100" y="4159250"/>
          <p14:tracePt t="53415" x="5016500" y="4197350"/>
          <p14:tracePt t="53431" x="4965700" y="4216400"/>
          <p14:tracePt t="53448" x="4921250" y="4229100"/>
          <p14:tracePt t="53465" x="4902200" y="4241800"/>
          <p14:tracePt t="53481" x="4870450" y="4260850"/>
          <p14:tracePt t="53498" x="4838700" y="4286250"/>
          <p14:tracePt t="53515" x="4826000" y="4298950"/>
          <p14:tracePt t="53531" x="4794250" y="4311650"/>
          <p14:tracePt t="53548" x="4756150" y="4330700"/>
          <p14:tracePt t="53564" x="4743450" y="4343400"/>
          <p14:tracePt t="53580" x="4686300" y="4375150"/>
          <p14:tracePt t="53597" x="4622800" y="4406900"/>
          <p14:tracePt t="53614" x="4610100" y="4413250"/>
          <p14:tracePt t="53630" x="4565650" y="4438650"/>
          <p14:tracePt t="53647" x="4527550" y="4457700"/>
          <p14:tracePt t="53664" x="4502150" y="4470400"/>
          <p14:tracePt t="53681" x="4476750" y="4483100"/>
          <p14:tracePt t="53697" x="4451350" y="4495800"/>
          <p14:tracePt t="53714" x="4445000" y="4495800"/>
          <p14:tracePt t="53731" x="4432300" y="4502150"/>
          <p14:tracePt t="53747" x="4425950" y="4508500"/>
          <p14:tracePt t="53764" x="4419600" y="4514850"/>
          <p14:tracePt t="53780" x="4413250" y="4514850"/>
          <p14:tracePt t="53797" x="4400550" y="4514850"/>
          <p14:tracePt t="53814" x="4400550" y="4521200"/>
          <p14:tracePt t="53831" x="4387850" y="4527550"/>
          <p14:tracePt t="53867" x="4375150" y="4527550"/>
          <p14:tracePt t="53882" x="4375150" y="4533900"/>
          <p14:tracePt t="53898" x="4368800" y="4533900"/>
          <p14:tracePt t="53949" x="4362450" y="45339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51D1-5E70-4BB9-BD2B-E82F21ADC0B9}"/>
              </a:ext>
            </a:extLst>
          </p:cNvPr>
          <p:cNvSpPr>
            <a:spLocks noGrp="1"/>
          </p:cNvSpPr>
          <p:nvPr>
            <p:ph type="title"/>
          </p:nvPr>
        </p:nvSpPr>
        <p:spPr/>
        <p:txBody>
          <a:bodyPr/>
          <a:lstStyle/>
          <a:p>
            <a:r>
              <a:rPr lang="en-IN" dirty="0"/>
              <a:t>Effect of network contention</a:t>
            </a:r>
          </a:p>
        </p:txBody>
      </p:sp>
      <p:pic>
        <p:nvPicPr>
          <p:cNvPr id="6" name="Content Placeholder 5">
            <a:extLst>
              <a:ext uri="{FF2B5EF4-FFF2-40B4-BE49-F238E27FC236}">
                <a16:creationId xmlns:a16="http://schemas.microsoft.com/office/drawing/2014/main" id="{EDF3C5B7-D1FC-44C5-BED6-A063B79E900A}"/>
              </a:ext>
            </a:extLst>
          </p:cNvPr>
          <p:cNvPicPr>
            <a:picLocks noGrp="1" noChangeAspect="1"/>
          </p:cNvPicPr>
          <p:nvPr>
            <p:ph sz="half" idx="1"/>
          </p:nvPr>
        </p:nvPicPr>
        <p:blipFill>
          <a:blip r:embed="rId6" cstate="print">
            <a:extLst>
              <a:ext uri="{28A0092B-C50C-407E-A947-70E740481C1C}">
                <a14:useLocalDpi xmlns:a14="http://schemas.microsoft.com/office/drawing/2010/main" val="0"/>
              </a:ext>
            </a:extLst>
          </a:blip>
          <a:stretch>
            <a:fillRect/>
          </a:stretch>
        </p:blipFill>
        <p:spPr>
          <a:xfrm>
            <a:off x="236621" y="2249425"/>
            <a:ext cx="5384800" cy="3786327"/>
          </a:xfrm>
        </p:spPr>
      </p:pic>
      <p:sp>
        <p:nvSpPr>
          <p:cNvPr id="4" name="Content Placeholder 3">
            <a:extLst>
              <a:ext uri="{FF2B5EF4-FFF2-40B4-BE49-F238E27FC236}">
                <a16:creationId xmlns:a16="http://schemas.microsoft.com/office/drawing/2014/main" id="{3ED646E7-E6A0-41AA-AFB1-CF362AE7CB9D}"/>
              </a:ext>
            </a:extLst>
          </p:cNvPr>
          <p:cNvSpPr>
            <a:spLocks noGrp="1"/>
          </p:cNvSpPr>
          <p:nvPr>
            <p:ph sz="half" idx="2"/>
          </p:nvPr>
        </p:nvSpPr>
        <p:spPr>
          <a:xfrm>
            <a:off x="5621421" y="2249425"/>
            <a:ext cx="5960979" cy="4341875"/>
          </a:xfrm>
        </p:spPr>
        <p:txBody>
          <a:bodyPr/>
          <a:lstStyle/>
          <a:p>
            <a:r>
              <a:rPr lang="en-IN" dirty="0"/>
              <a:t>J1 and J2 are two parallel MPI¹ jobs </a:t>
            </a:r>
          </a:p>
          <a:p>
            <a:r>
              <a:rPr lang="en-IN" dirty="0"/>
              <a:t>J1 executed repeatedly on 8 nodes (4 nodes on 2 switches)</a:t>
            </a:r>
          </a:p>
          <a:p>
            <a:r>
              <a:rPr lang="en-IN" dirty="0"/>
              <a:t>J2 executed every 30 minutes on 12 nodes spread across same two switches</a:t>
            </a:r>
          </a:p>
          <a:p>
            <a:r>
              <a:rPr lang="en-IN" dirty="0"/>
              <a:t>Sharp increase in execution time of J1 when J2 is executed</a:t>
            </a:r>
          </a:p>
          <a:p>
            <a:r>
              <a:rPr lang="en-IN" dirty="0"/>
              <a:t>Sharing switches/links degrades performance</a:t>
            </a:r>
          </a:p>
        </p:txBody>
      </p:sp>
      <p:sp>
        <p:nvSpPr>
          <p:cNvPr id="7" name="Footer Placeholder 6">
            <a:extLst>
              <a:ext uri="{FF2B5EF4-FFF2-40B4-BE49-F238E27FC236}">
                <a16:creationId xmlns:a16="http://schemas.microsoft.com/office/drawing/2014/main" id="{EFD1DE80-17E9-4D01-9B57-EC67E712523F}"/>
              </a:ext>
            </a:extLst>
          </p:cNvPr>
          <p:cNvSpPr>
            <a:spLocks noGrp="1"/>
          </p:cNvSpPr>
          <p:nvPr>
            <p:ph type="ftr" sz="quarter" idx="11"/>
          </p:nvPr>
        </p:nvSpPr>
        <p:spPr>
          <a:xfrm>
            <a:off x="609600" y="6362700"/>
            <a:ext cx="11582400" cy="457200"/>
          </a:xfrm>
        </p:spPr>
        <p:txBody>
          <a:bodyPr/>
          <a:lstStyle/>
          <a:p>
            <a:pPr algn="l"/>
            <a:r>
              <a:rPr lang="en-US" sz="1400" b="1" dirty="0"/>
              <a:t>¹</a:t>
            </a:r>
            <a:r>
              <a:rPr lang="en-IN" sz="1400" b="0" i="0" dirty="0">
                <a:effectLst/>
                <a:latin typeface="Arial" panose="020B0604020202020204" pitchFamily="34" charset="0"/>
              </a:rPr>
              <a:t> </a:t>
            </a:r>
            <a:r>
              <a:rPr lang="en-IN" sz="1200" b="0" i="0" dirty="0">
                <a:effectLst/>
                <a:latin typeface="Arial" panose="020B0604020202020204" pitchFamily="34" charset="0"/>
              </a:rPr>
              <a:t>2020. MPICH. https://www.mpich.org.</a:t>
            </a:r>
            <a:endParaRPr lang="en-US" sz="1200" dirty="0"/>
          </a:p>
        </p:txBody>
      </p:sp>
      <p:sp>
        <p:nvSpPr>
          <p:cNvPr id="9" name="TextBox 8">
            <a:extLst>
              <a:ext uri="{FF2B5EF4-FFF2-40B4-BE49-F238E27FC236}">
                <a16:creationId xmlns:a16="http://schemas.microsoft.com/office/drawing/2014/main" id="{EF73D527-E32D-4601-ABA9-4F56A6134CC7}"/>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14" name="Audio 13">
            <a:hlinkClick r:id="" action="ppaction://media"/>
            <a:extLst>
              <a:ext uri="{FF2B5EF4-FFF2-40B4-BE49-F238E27FC236}">
                <a16:creationId xmlns:a16="http://schemas.microsoft.com/office/drawing/2014/main" id="{E885028F-8AEE-41BB-96F1-26412F9D0F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4158" y="7023418"/>
            <a:ext cx="487362" cy="487362"/>
          </a:xfrm>
          <a:prstGeom prst="rect">
            <a:avLst/>
          </a:prstGeom>
        </p:spPr>
      </p:pic>
    </p:spTree>
    <p:custDataLst>
      <p:tags r:id="rId1"/>
    </p:custDataLst>
    <p:extLst>
      <p:ext uri="{BB962C8B-B14F-4D97-AF65-F5344CB8AC3E}">
        <p14:creationId xmlns:p14="http://schemas.microsoft.com/office/powerpoint/2010/main" val="3839589572"/>
      </p:ext>
    </p:extLst>
  </p:cSld>
  <p:clrMapOvr>
    <a:masterClrMapping/>
  </p:clrMapOvr>
  <mc:AlternateContent xmlns:mc="http://schemas.openxmlformats.org/markup-compatibility/2006" xmlns:p14="http://schemas.microsoft.com/office/powerpoint/2010/main">
    <mc:Choice Requires="p14">
      <p:transition p14:dur="0" advTm="66610"/>
    </mc:Choice>
    <mc:Fallback xmlns="">
      <p:transition advTm="66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4"/>
                </p:tgtEl>
              </p:cMediaNode>
            </p:audio>
          </p:childTnLst>
        </p:cTn>
      </p:par>
    </p:tnLst>
    <p:bldLst>
      <p:bldP spid="4" grpId="0" uiExpand="1" build="p"/>
      <p:bldP spid="7" grpId="0"/>
    </p:bldLst>
  </p:timing>
  <p:extLst>
    <p:ext uri="{3A86A75C-4F4B-4683-9AE1-C65F6400EC91}">
      <p14:laserTraceLst xmlns:p14="http://schemas.microsoft.com/office/powerpoint/2010/main">
        <p14:tracePtLst>
          <p14:tracePt t="36298" x="698500" y="368300"/>
          <p14:tracePt t="36308" x="615950" y="400050"/>
          <p14:tracePt t="36319" x="495300" y="457200"/>
          <p14:tracePt t="36328" x="317500" y="533400"/>
          <p14:tracePt t="36369" x="0" y="768350"/>
          <p14:tracePt t="36419" x="0" y="850900"/>
          <p14:tracePt t="36436" x="0" y="857250"/>
          <p14:tracePt t="36453" x="0" y="863600"/>
          <p14:tracePt t="36469" x="0" y="869950"/>
          <p14:tracePt t="36486" x="0" y="876300"/>
          <p14:tracePt t="36730" x="0" y="869950"/>
          <p14:tracePt t="36770" x="0" y="863600"/>
          <p14:tracePt t="36831" x="0" y="857250"/>
          <p14:tracePt t="36880" x="0" y="850900"/>
          <p14:tracePt t="36930" x="0" y="844550"/>
          <p14:tracePt t="36950" x="0" y="838200"/>
          <p14:tracePt t="36971" x="0" y="831850"/>
          <p14:tracePt t="37011" x="0" y="825500"/>
          <p14:tracePt t="37020" x="0" y="819150"/>
          <p14:tracePt t="37050" x="0" y="812800"/>
          <p14:tracePt t="37069" x="0" y="806450"/>
          <p14:tracePt t="37099" x="0" y="800100"/>
          <p14:tracePt t="37109" x="0" y="793750"/>
          <p14:tracePt t="37130" x="0" y="787400"/>
          <p14:tracePt t="37140" x="6350" y="787400"/>
          <p14:tracePt t="37150" x="6350" y="781050"/>
          <p14:tracePt t="37162" x="6350" y="774700"/>
          <p14:tracePt t="37190" x="6350" y="768350"/>
          <p14:tracePt t="37199" x="6350" y="762000"/>
          <p14:tracePt t="37220" x="6350" y="755650"/>
          <p14:tracePt t="37250" x="6350" y="749300"/>
          <p14:tracePt t="37259" x="6350" y="742950"/>
          <p14:tracePt t="37279" x="6350" y="736600"/>
          <p14:tracePt t="37300" x="6350" y="730250"/>
          <p14:tracePt t="37309" x="12700" y="723900"/>
          <p14:tracePt t="37330" x="12700" y="717550"/>
          <p14:tracePt t="37339" x="12700" y="711200"/>
          <p14:tracePt t="37353" x="12700" y="704850"/>
          <p14:tracePt t="37369" x="12700" y="698500"/>
          <p14:tracePt t="37389" x="12700" y="692150"/>
          <p14:tracePt t="37410" x="19050" y="692150"/>
          <p14:tracePt t="37419" x="19050" y="685800"/>
          <p14:tracePt t="37436" x="19050" y="679450"/>
          <p14:tracePt t="37459" x="19050" y="673100"/>
          <p14:tracePt t="37469" x="19050" y="666750"/>
          <p14:tracePt t="37489" x="19050" y="660400"/>
          <p14:tracePt t="37529" x="19050" y="654050"/>
          <p14:tracePt t="37679" x="12700" y="654050"/>
          <p14:tracePt t="37699" x="12700" y="660400"/>
          <p14:tracePt t="37720" x="12700" y="666750"/>
          <p14:tracePt t="37729" x="12700" y="673100"/>
          <p14:tracePt t="37750" x="6350" y="679450"/>
          <p14:tracePt t="37769" x="0" y="685800"/>
          <p14:tracePt t="37779" x="0" y="692150"/>
          <p14:tracePt t="37789" x="0" y="698500"/>
          <p14:tracePt t="37802" x="0" y="704850"/>
          <p14:tracePt t="37820" x="0" y="717550"/>
          <p14:tracePt t="37836" x="0" y="723900"/>
          <p14:tracePt t="37852" x="0" y="730250"/>
          <p14:tracePt t="37870" x="0" y="742950"/>
          <p14:tracePt t="37887" x="0" y="749300"/>
          <p14:tracePt t="37903" x="0" y="755650"/>
          <p14:tracePt t="37931" x="0" y="762000"/>
          <p14:tracePt t="37992" x="0" y="755650"/>
          <p14:tracePt t="38010" x="0" y="749300"/>
          <p14:tracePt t="38021" x="0" y="742950"/>
          <p14:tracePt t="38030" x="0" y="736600"/>
          <p14:tracePt t="38040" x="0" y="730250"/>
          <p14:tracePt t="38053" x="0" y="723900"/>
          <p14:tracePt t="38069" x="0" y="717550"/>
          <p14:tracePt t="38086" x="0" y="704850"/>
          <p14:tracePt t="38103" x="0" y="685800"/>
          <p14:tracePt t="38119" x="0" y="679450"/>
          <p14:tracePt t="38136" x="0" y="666750"/>
          <p14:tracePt t="38152" x="0" y="660400"/>
          <p14:tracePt t="38170" x="0" y="654050"/>
          <p14:tracePt t="38186" x="0" y="641350"/>
          <p14:tracePt t="38203" x="0" y="635000"/>
          <p14:tracePt t="38219" x="0" y="622300"/>
          <p14:tracePt t="38236" x="0" y="615950"/>
          <p14:tracePt t="38253" x="0" y="603250"/>
          <p14:tracePt t="38270" x="0" y="596900"/>
          <p14:tracePt t="38286" x="0" y="590550"/>
          <p14:tracePt t="38303" x="0" y="577850"/>
          <p14:tracePt t="38319" x="0" y="565150"/>
          <p14:tracePt t="38336" x="0" y="552450"/>
          <p14:tracePt t="38352" x="0" y="539750"/>
          <p14:tracePt t="38369" x="0" y="533400"/>
          <p14:tracePt t="38386" x="0" y="520700"/>
          <p14:tracePt t="38403" x="0" y="508000"/>
          <p14:tracePt t="38419" x="0" y="501650"/>
          <p14:tracePt t="38436" x="0" y="495300"/>
          <p14:tracePt t="38452" x="0" y="488950"/>
          <p14:tracePt t="38821" x="6350" y="488950"/>
          <p14:tracePt t="38841" x="6350" y="495300"/>
          <p14:tracePt t="38882" x="6350" y="501650"/>
          <p14:tracePt t="38892" x="6350" y="508000"/>
          <p14:tracePt t="38901" x="12700" y="514350"/>
          <p14:tracePt t="38922" x="12700" y="520700"/>
          <p14:tracePt t="38931" x="12700" y="533400"/>
          <p14:tracePt t="38952" x="12700" y="539750"/>
          <p14:tracePt t="38961" x="12700" y="546100"/>
          <p14:tracePt t="39003" x="19050" y="565150"/>
          <p14:tracePt t="39053" x="25400" y="571500"/>
          <p14:tracePt t="39069" x="25400" y="577850"/>
          <p14:tracePt t="39103" x="25400" y="584200"/>
          <p14:tracePt t="39131" x="25400" y="590550"/>
          <p14:tracePt t="39151" x="25400" y="596900"/>
          <p14:tracePt t="39232" x="25400" y="603250"/>
          <p14:tracePt t="39261" x="25400" y="609600"/>
          <p14:tracePt t="39352" x="31750" y="615950"/>
          <p14:tracePt t="39402" x="31750" y="622300"/>
          <p14:tracePt t="39851" x="44450" y="641350"/>
          <p14:tracePt t="39862" x="57150" y="673100"/>
          <p14:tracePt t="39873" x="63500" y="698500"/>
          <p14:tracePt t="39886" x="76200" y="723900"/>
          <p14:tracePt t="39937" x="107950" y="812800"/>
          <p14:tracePt t="39986" x="120650" y="889000"/>
          <p14:tracePt t="40036" x="139700" y="965200"/>
          <p14:tracePt t="40053" x="146050" y="1009650"/>
          <p14:tracePt t="40069" x="152400" y="1028700"/>
          <p14:tracePt t="40086" x="152400" y="1085850"/>
          <p14:tracePt t="40103" x="158750" y="1143000"/>
          <p14:tracePt t="40119" x="158750" y="1162050"/>
          <p14:tracePt t="40121" x="165100" y="1181100"/>
          <p14:tracePt t="40136" x="165100" y="1200150"/>
          <p14:tracePt t="40153" x="171450" y="1238250"/>
          <p14:tracePt t="40169" x="177800" y="1263650"/>
          <p14:tracePt t="40186" x="184150" y="1295400"/>
          <p14:tracePt t="40203" x="190500" y="1346200"/>
          <p14:tracePt t="40219" x="196850" y="1371600"/>
          <p14:tracePt t="40236" x="222250" y="1441450"/>
          <p14:tracePt t="40253" x="241300" y="1517650"/>
          <p14:tracePt t="40269" x="254000" y="1555750"/>
          <p14:tracePt t="40286" x="285750" y="1606550"/>
          <p14:tracePt t="40303" x="311150" y="1682750"/>
          <p14:tracePt t="40319" x="336550" y="1739900"/>
          <p14:tracePt t="40336" x="393700" y="1898650"/>
          <p14:tracePt t="40352" x="457200" y="2044700"/>
          <p14:tracePt t="40369" x="482600" y="2114550"/>
          <p14:tracePt t="40386" x="527050" y="2222500"/>
          <p14:tracePt t="40402" x="577850" y="2330450"/>
          <p14:tracePt t="40419" x="590550" y="2387600"/>
          <p14:tracePt t="40436" x="635000" y="2476500"/>
          <p14:tracePt t="40452" x="660400" y="2540000"/>
          <p14:tracePt t="40469" x="666750" y="2559050"/>
          <p14:tracePt t="40486" x="673100" y="2571750"/>
          <p14:tracePt t="40503" x="673100" y="2584450"/>
          <p14:tracePt t="41314" x="673100" y="2597150"/>
          <p14:tracePt t="41323" x="679450" y="2609850"/>
          <p14:tracePt t="41334" x="679450" y="2635250"/>
          <p14:tracePt t="41344" x="679450" y="2654300"/>
          <p14:tracePt t="41353" x="685800" y="2673350"/>
          <p14:tracePt t="41369" x="685800" y="2698750"/>
          <p14:tracePt t="41386" x="685800" y="2736850"/>
          <p14:tracePt t="41436" x="685800" y="2832100"/>
          <p14:tracePt t="41487" x="685800" y="2921000"/>
          <p14:tracePt t="41536" x="685800" y="3003550"/>
          <p14:tracePt t="41553" x="685800" y="3035300"/>
          <p14:tracePt t="41569" x="685800" y="3048000"/>
          <p14:tracePt t="41586" x="685800" y="3092450"/>
          <p14:tracePt t="41603" x="692150" y="3111500"/>
          <p14:tracePt t="41619" x="692150" y="3149600"/>
          <p14:tracePt t="41636" x="692150" y="3181350"/>
          <p14:tracePt t="41653" x="698500" y="3219450"/>
          <p14:tracePt t="41669" x="698500" y="3232150"/>
          <p14:tracePt t="41686" x="698500" y="3270250"/>
          <p14:tracePt t="41703" x="704850" y="3282950"/>
          <p14:tracePt t="41719" x="704850" y="3321050"/>
          <p14:tracePt t="41736" x="711200" y="3352800"/>
          <p14:tracePt t="41753" x="711200" y="3397250"/>
          <p14:tracePt t="41769" x="717550" y="3416300"/>
          <p14:tracePt t="41786" x="717550" y="3473450"/>
          <p14:tracePt t="41803" x="717550" y="3517900"/>
          <p14:tracePt t="41819" x="717550" y="3606800"/>
          <p14:tracePt t="41837" x="717550" y="3670300"/>
          <p14:tracePt t="41853" x="717550" y="3695700"/>
          <p14:tracePt t="41870" x="723900" y="3746500"/>
          <p14:tracePt t="41886" x="723900" y="3822700"/>
          <p14:tracePt t="41903" x="723900" y="3867150"/>
          <p14:tracePt t="41919" x="723900" y="3943350"/>
          <p14:tracePt t="41936" x="723900" y="4019550"/>
          <p14:tracePt t="41953" x="723900" y="4108450"/>
          <p14:tracePt t="41969" x="723900" y="4159250"/>
          <p14:tracePt t="41986" x="711200" y="4260850"/>
          <p14:tracePt t="42004" x="704850" y="4318000"/>
          <p14:tracePt t="42019" x="704850" y="4337050"/>
          <p14:tracePt t="42036" x="704850" y="4387850"/>
          <p14:tracePt t="42053" x="704850" y="4464050"/>
          <p14:tracePt t="42069" x="704850" y="4495800"/>
          <p14:tracePt t="42086" x="704850" y="4533900"/>
          <p14:tracePt t="42103" x="704850" y="4559300"/>
          <p14:tracePt t="42119" x="704850" y="4565650"/>
          <p14:tracePt t="42136" x="704850" y="4578350"/>
          <p14:tracePt t="42153" x="704850" y="4597400"/>
          <p14:tracePt t="42186" x="704850" y="4610100"/>
          <p14:tracePt t="42203" x="704850" y="4616450"/>
          <p14:tracePt t="42219" x="704850" y="4622800"/>
          <p14:tracePt t="42236" x="704850" y="4629150"/>
          <p14:tracePt t="42796" x="704850" y="4648200"/>
          <p14:tracePt t="42805" x="704850" y="4660900"/>
          <p14:tracePt t="42814" x="704850" y="4679950"/>
          <p14:tracePt t="42824" x="711200" y="4699000"/>
          <p14:tracePt t="42869" x="711200" y="4806950"/>
          <p14:tracePt t="42919" x="711200" y="4933950"/>
          <p14:tracePt t="42970" x="711200" y="5073650"/>
          <p14:tracePt t="42986" x="711200" y="5124450"/>
          <p14:tracePt t="43003" x="711200" y="5168900"/>
          <p14:tracePt t="43019" x="704850" y="5270500"/>
          <p14:tracePt t="43036" x="704850" y="5327650"/>
          <p14:tracePt t="43053" x="704850" y="5340350"/>
          <p14:tracePt t="43069" x="704850" y="5372100"/>
          <p14:tracePt t="43086" x="704850" y="5384800"/>
          <p14:tracePt t="43119" x="704850" y="5397500"/>
          <p14:tracePt t="43136" x="704850" y="5403850"/>
          <p14:tracePt t="43165" x="704850" y="5410200"/>
          <p14:tracePt t="43205" x="698500" y="5410200"/>
          <p14:tracePt t="43255" x="692150" y="5410200"/>
          <p14:tracePt t="43274" x="692150" y="5403850"/>
          <p14:tracePt t="43285" x="692150" y="5391150"/>
          <p14:tracePt t="43295" x="692150" y="5378450"/>
          <p14:tracePt t="43305" x="692150" y="5353050"/>
          <p14:tracePt t="43319" x="685800" y="5321300"/>
          <p14:tracePt t="43336" x="685800" y="5181600"/>
          <p14:tracePt t="43353" x="685800" y="5099050"/>
          <p14:tracePt t="43369" x="685800" y="4959350"/>
          <p14:tracePt t="43386" x="685800" y="4813300"/>
          <p14:tracePt t="43403" x="685800" y="4749800"/>
          <p14:tracePt t="43419" x="692150" y="4641850"/>
          <p14:tracePt t="43436" x="692150" y="4572000"/>
          <p14:tracePt t="43453" x="698500" y="4540250"/>
          <p14:tracePt t="43470" x="698500" y="4476750"/>
          <p14:tracePt t="43486" x="698500" y="4419600"/>
          <p14:tracePt t="43504" x="698500" y="4362450"/>
          <p14:tracePt t="43519" x="698500" y="4330700"/>
          <p14:tracePt t="43536" x="698500" y="4267200"/>
          <p14:tracePt t="43553" x="698500" y="4229100"/>
          <p14:tracePt t="43570" x="704850" y="4146550"/>
          <p14:tracePt t="43586" x="711200" y="4076700"/>
          <p14:tracePt t="43603" x="711200" y="4044950"/>
          <p14:tracePt t="43620" x="711200" y="3981450"/>
          <p14:tracePt t="43636" x="717550" y="3930650"/>
          <p14:tracePt t="43653" x="717550" y="3911600"/>
          <p14:tracePt t="43670" x="723900" y="3879850"/>
          <p14:tracePt t="43686" x="723900" y="3860800"/>
          <p14:tracePt t="43703" x="723900" y="3854450"/>
          <p14:tracePt t="43719" x="730250" y="3848100"/>
          <p14:tracePt t="43737" x="730250" y="3841750"/>
          <p14:tracePt t="43753" x="730250" y="3835400"/>
          <p14:tracePt t="43806" x="736600" y="3841750"/>
          <p14:tracePt t="43825" x="736600" y="3854450"/>
          <p14:tracePt t="43835" x="736600" y="3867150"/>
          <p14:tracePt t="43847" x="736600" y="3873500"/>
          <p14:tracePt t="43856" x="736600" y="3905250"/>
          <p14:tracePt t="43869" x="742950" y="3949700"/>
          <p14:tracePt t="43886" x="742950" y="4121150"/>
          <p14:tracePt t="43903" x="742950" y="4203700"/>
          <p14:tracePt t="43919" x="742950" y="4318000"/>
          <p14:tracePt t="43936" x="742950" y="4425950"/>
          <p14:tracePt t="43952" x="742950" y="4483100"/>
          <p14:tracePt t="43969" x="742950" y="4578350"/>
          <p14:tracePt t="43986" x="742950" y="4654550"/>
          <p14:tracePt t="44003" x="742950" y="4686300"/>
          <p14:tracePt t="44019" x="736600" y="4775200"/>
          <p14:tracePt t="44036" x="736600" y="4864100"/>
          <p14:tracePt t="44053" x="736600" y="4902200"/>
          <p14:tracePt t="44069" x="736600" y="4978400"/>
          <p14:tracePt t="44086" x="736600" y="5067300"/>
          <p14:tracePt t="44102" x="736600" y="5111750"/>
          <p14:tracePt t="44119" x="736600" y="5219700"/>
          <p14:tracePt t="44136" x="736600" y="5334000"/>
          <p14:tracePt t="44153" x="736600" y="5378450"/>
          <p14:tracePt t="44169" x="742950" y="5435600"/>
          <p14:tracePt t="44186" x="742950" y="5467350"/>
          <p14:tracePt t="44202" x="742950" y="5486400"/>
          <p14:tracePt t="44219" x="742950" y="5524500"/>
          <p14:tracePt t="44236" x="742950" y="5575300"/>
          <p14:tracePt t="44252" x="742950" y="5594350"/>
          <p14:tracePt t="44269" x="742950" y="5619750"/>
          <p14:tracePt t="44286" x="742950" y="5632450"/>
          <p14:tracePt t="44303" x="742950" y="5638800"/>
          <p14:tracePt t="44319" x="742950" y="5645150"/>
          <p14:tracePt t="44336" x="742950" y="5651500"/>
          <p14:tracePt t="44353" x="742950" y="5657850"/>
          <p14:tracePt t="44406" x="742950" y="5664200"/>
          <p14:tracePt t="44957" x="755650" y="5664200"/>
          <p14:tracePt t="44967" x="787400" y="5670550"/>
          <p14:tracePt t="44976" x="819150" y="5676900"/>
          <p14:tracePt t="44987" x="857250" y="5683250"/>
          <p14:tracePt t="45036" x="977900" y="5695950"/>
          <p14:tracePt t="45086" x="1060450" y="5708650"/>
          <p14:tracePt t="45136" x="1130300" y="5708650"/>
          <p14:tracePt t="45153" x="1136650" y="5708650"/>
          <p14:tracePt t="45170" x="1181100" y="5708650"/>
          <p14:tracePt t="45186" x="1219200" y="5708650"/>
          <p14:tracePt t="45203" x="1244600" y="5708650"/>
          <p14:tracePt t="45219" x="1282700" y="5708650"/>
          <p14:tracePt t="45236" x="1327150" y="5708650"/>
          <p14:tracePt t="45253" x="1346200" y="5708650"/>
          <p14:tracePt t="45270" x="1390650" y="5708650"/>
          <p14:tracePt t="45286" x="1447800" y="5708650"/>
          <p14:tracePt t="45303" x="1479550" y="5708650"/>
          <p14:tracePt t="45319" x="1543050" y="5708650"/>
          <p14:tracePt t="45336" x="1619250" y="5708650"/>
          <p14:tracePt t="45353" x="1651000" y="5708650"/>
          <p14:tracePt t="45369" x="1727200" y="5708650"/>
          <p14:tracePt t="45386" x="1797050" y="5708650"/>
          <p14:tracePt t="45403" x="1828800" y="5708650"/>
          <p14:tracePt t="45419" x="1866900" y="5708650"/>
          <p14:tracePt t="45436" x="1905000" y="5715000"/>
          <p14:tracePt t="45452" x="1917700" y="5715000"/>
          <p14:tracePt t="45469" x="1955800" y="5715000"/>
          <p14:tracePt t="45486" x="1993900" y="5715000"/>
          <p14:tracePt t="45503" x="2019300" y="5715000"/>
          <p14:tracePt t="45519" x="2057400" y="5715000"/>
          <p14:tracePt t="45536" x="2089150" y="5715000"/>
          <p14:tracePt t="45553" x="2209800" y="5715000"/>
          <p14:tracePt t="45569" x="2381250" y="5695950"/>
          <p14:tracePt t="45586" x="2508250" y="5676900"/>
          <p14:tracePt t="45603" x="2552700" y="5676900"/>
          <p14:tracePt t="45619" x="2609850" y="5670550"/>
          <p14:tracePt t="45636" x="2647950" y="5664200"/>
          <p14:tracePt t="45653" x="2667000" y="5664200"/>
          <p14:tracePt t="45669" x="2724150" y="5657850"/>
          <p14:tracePt t="45686" x="2749550" y="5657850"/>
          <p14:tracePt t="45703" x="2794000" y="5657850"/>
          <p14:tracePt t="45719" x="2844800" y="5651500"/>
          <p14:tracePt t="45736" x="2857500" y="5651500"/>
          <p14:tracePt t="45752" x="2895600" y="5651500"/>
          <p14:tracePt t="45770" x="2914650" y="5651500"/>
          <p14:tracePt t="45786" x="2927350" y="5651500"/>
          <p14:tracePt t="45819" x="2940050" y="5651500"/>
          <p14:tracePt t="45836" x="2946400" y="5651500"/>
          <p14:tracePt t="45857" x="2952750" y="5651500"/>
          <p14:tracePt t="45887" x="2959100" y="5651500"/>
          <p14:tracePt t="46138" x="2952750" y="5651500"/>
          <p14:tracePt t="46158" x="2952750" y="5645150"/>
          <p14:tracePt t="46168" x="2946400" y="5645150"/>
          <p14:tracePt t="46186" x="2940050" y="5645150"/>
          <p14:tracePt t="46203" x="2914650" y="5638800"/>
          <p14:tracePt t="46220" x="2876550" y="5632450"/>
          <p14:tracePt t="46269" x="2774950" y="5632450"/>
          <p14:tracePt t="46320" x="2603500" y="5638800"/>
          <p14:tracePt t="46369" x="2152650" y="5638800"/>
          <p14:tracePt t="46386" x="2108200" y="5638800"/>
          <p14:tracePt t="46403" x="2019300" y="5638800"/>
          <p14:tracePt t="46419" x="1841500" y="5619750"/>
          <p14:tracePt t="46436" x="1701800" y="5594350"/>
          <p14:tracePt t="46452" x="1504950" y="5568950"/>
          <p14:tracePt t="46470" x="1422400" y="5562600"/>
          <p14:tracePt t="46487" x="1384300" y="5556250"/>
          <p14:tracePt t="46503" x="1377950" y="5556250"/>
          <p14:tracePt t="46536" x="1371600" y="5556250"/>
          <p14:tracePt t="46553" x="1365250" y="5556250"/>
          <p14:tracePt t="47310" x="1365250" y="5530850"/>
          <p14:tracePt t="47320" x="1352550" y="5454650"/>
          <p14:tracePt t="47329" x="1346200" y="5378450"/>
          <p14:tracePt t="47339" x="1339850" y="5295900"/>
          <p14:tracePt t="47353" x="1339850" y="5232400"/>
          <p14:tracePt t="47403" x="1314450" y="5073650"/>
          <p14:tracePt t="47453" x="1314450" y="4857750"/>
          <p14:tracePt t="47503" x="1358900" y="4527550"/>
          <p14:tracePt t="47519" x="1384300" y="4419600"/>
          <p14:tracePt t="47536" x="1397000" y="4375150"/>
          <p14:tracePt t="47553" x="1409700" y="4330700"/>
          <p14:tracePt t="47569" x="1416050" y="4305300"/>
          <p14:tracePt t="47586" x="1416050" y="4292600"/>
          <p14:tracePt t="47603" x="1416050" y="4286250"/>
          <p14:tracePt t="47619" x="1416050" y="4273550"/>
          <p14:tracePt t="47637" x="1416050" y="4260850"/>
          <p14:tracePt t="47654" x="1416050" y="4241800"/>
          <p14:tracePt t="47670" x="1403350" y="4203700"/>
          <p14:tracePt t="47686" x="1403350" y="4197350"/>
          <p14:tracePt t="47703" x="1390650" y="4165600"/>
          <p14:tracePt t="47719" x="1377950" y="4146550"/>
          <p14:tracePt t="47736" x="1371600" y="4133850"/>
          <p14:tracePt t="47752" x="1358900" y="4114800"/>
          <p14:tracePt t="47769" x="1339850" y="4102100"/>
          <p14:tracePt t="47786" x="1333500" y="4095750"/>
          <p14:tracePt t="47803" x="1327150" y="4095750"/>
          <p14:tracePt t="47819" x="1314450" y="4089400"/>
          <p14:tracePt t="47836" x="1301750" y="4083050"/>
          <p14:tracePt t="47853" x="1276350" y="4083050"/>
          <p14:tracePt t="47870" x="1257300" y="4083050"/>
          <p14:tracePt t="47886" x="1250950" y="4083050"/>
          <p14:tracePt t="47903" x="1238250" y="4083050"/>
          <p14:tracePt t="47920" x="1225550" y="4083050"/>
          <p14:tracePt t="47936" x="1219200" y="4083050"/>
          <p14:tracePt t="47953" x="1206500" y="4083050"/>
          <p14:tracePt t="47970" x="1200150" y="4089400"/>
          <p14:tracePt t="47986" x="1193800" y="4095750"/>
          <p14:tracePt t="48003" x="1187450" y="4102100"/>
          <p14:tracePt t="48020" x="1174750" y="4102100"/>
          <p14:tracePt t="48053" x="1168400" y="4108450"/>
          <p14:tracePt t="48070" x="1162050" y="4114800"/>
          <p14:tracePt t="48103" x="1155700" y="4114800"/>
          <p14:tracePt t="48119" x="1149350" y="4121150"/>
          <p14:tracePt t="48136" x="1149350" y="4127500"/>
          <p14:tracePt t="48153" x="1143000" y="4133850"/>
          <p14:tracePt t="48191" x="1143000" y="4140200"/>
          <p14:tracePt t="48210" x="1143000" y="4146550"/>
          <p14:tracePt t="48280" x="1143000" y="4152900"/>
          <p14:tracePt t="48320" x="1143000" y="4159250"/>
          <p14:tracePt t="48341" x="1143000" y="4165600"/>
          <p14:tracePt t="48421" x="1143000" y="4171950"/>
          <p14:tracePt t="48440" x="1143000" y="4178300"/>
          <p14:tracePt t="48490" x="1143000" y="4184650"/>
          <p14:tracePt t="48511" x="1143000" y="4191000"/>
          <p14:tracePt t="48530" x="1143000" y="4197350"/>
          <p14:tracePt t="48582" x="1143000" y="4203700"/>
          <p14:tracePt t="48600" x="1143000" y="4210050"/>
          <p14:tracePt t="48660" x="1143000" y="4216400"/>
          <p14:tracePt t="48753" x="1143000" y="4210050"/>
          <p14:tracePt t="48771" x="1143000" y="4197350"/>
          <p14:tracePt t="48791" x="1143000" y="4191000"/>
          <p14:tracePt t="48801" x="1143000" y="4184650"/>
          <p14:tracePt t="48811" x="1143000" y="4178300"/>
          <p14:tracePt t="48833" x="1143000" y="4165600"/>
          <p14:tracePt t="48852" x="1143000" y="4159250"/>
          <p14:tracePt t="48861" x="1143000" y="4152900"/>
          <p14:tracePt t="48871" x="1143000" y="4146550"/>
          <p14:tracePt t="48900" x="1143000" y="4140200"/>
          <p14:tracePt t="48911" x="1143000" y="4133850"/>
          <p14:tracePt t="48941" x="1143000" y="4127500"/>
          <p14:tracePt t="48951" x="1149350" y="4121150"/>
          <p14:tracePt t="48971" x="1149350" y="4114800"/>
          <p14:tracePt t="49143" x="1143000" y="4114800"/>
          <p14:tracePt t="49160" x="1143000" y="4121150"/>
          <p14:tracePt t="49171" x="1143000" y="4127500"/>
          <p14:tracePt t="49201" x="1143000" y="4133850"/>
          <p14:tracePt t="49222" x="1143000" y="4140200"/>
          <p14:tracePt t="49243" x="1143000" y="4146550"/>
          <p14:tracePt t="49261" x="1143000" y="4152900"/>
          <p14:tracePt t="49272" x="1143000" y="4159250"/>
          <p14:tracePt t="49291" x="1143000" y="4165600"/>
          <p14:tracePt t="49311" x="1143000" y="4171950"/>
          <p14:tracePt t="49332" x="1143000" y="4178300"/>
          <p14:tracePt t="49341" x="1143000" y="4184650"/>
          <p14:tracePt t="49371" x="1143000" y="4191000"/>
          <p14:tracePt t="49382" x="1143000" y="4197350"/>
          <p14:tracePt t="49401" x="1143000" y="4203700"/>
          <p14:tracePt t="49442" x="1143000" y="4210050"/>
          <p14:tracePt t="49460" x="1143000" y="4216400"/>
          <p14:tracePt t="49759" x="1143000" y="4210050"/>
          <p14:tracePt t="53194" x="1143000" y="4197350"/>
          <p14:tracePt t="53207" x="1143000" y="4178300"/>
          <p14:tracePt t="53214" x="1143000" y="4152900"/>
          <p14:tracePt t="53224" x="1143000" y="4133850"/>
          <p14:tracePt t="53269" x="1155700" y="4064000"/>
          <p14:tracePt t="53319" x="1168400" y="4006850"/>
          <p14:tracePt t="53369" x="1181100" y="3962400"/>
          <p14:tracePt t="53386" x="1181100" y="3943350"/>
          <p14:tracePt t="53403" x="1187450" y="3937000"/>
          <p14:tracePt t="53419" x="1187450" y="3917950"/>
          <p14:tracePt t="53436" x="1193800" y="3905250"/>
          <p14:tracePt t="53453" x="1193800" y="3892550"/>
          <p14:tracePt t="53469" x="1200150" y="3873500"/>
          <p14:tracePt t="53486" x="1200150" y="3854450"/>
          <p14:tracePt t="53503" x="1200150" y="3841750"/>
          <p14:tracePt t="53519" x="1206500" y="3816350"/>
          <p14:tracePt t="53536" x="1212850" y="3797300"/>
          <p14:tracePt t="53552" x="1212850" y="3790950"/>
          <p14:tracePt t="53569" x="1212850" y="3771900"/>
          <p14:tracePt t="53586" x="1212850" y="3759200"/>
          <p14:tracePt t="53602" x="1212850" y="3752850"/>
          <p14:tracePt t="53619" x="1212850" y="3740150"/>
          <p14:tracePt t="53636" x="1219200" y="3740150"/>
          <p14:tracePt t="53653" x="1219200" y="3733800"/>
          <p14:tracePt t="53669" x="1225550" y="3727450"/>
          <p14:tracePt t="53715" x="1225550" y="3721100"/>
          <p14:tracePt t="53784" x="1231900" y="3721100"/>
          <p14:tracePt t="53805" x="1238250" y="3721100"/>
          <p14:tracePt t="53815" x="1244600" y="3721100"/>
          <p14:tracePt t="53834" x="1250950" y="3721100"/>
          <p14:tracePt t="53846" x="1257300" y="3721100"/>
          <p14:tracePt t="53854" x="1263650" y="3721100"/>
          <p14:tracePt t="53869" x="1270000" y="3721100"/>
          <p14:tracePt t="53886" x="1282700" y="3721100"/>
          <p14:tracePt t="53903" x="1295400" y="3721100"/>
          <p14:tracePt t="53919" x="1314450" y="3721100"/>
          <p14:tracePt t="53936" x="1327150" y="3721100"/>
          <p14:tracePt t="53953" x="1333500" y="3721100"/>
          <p14:tracePt t="53969" x="1346200" y="3721100"/>
          <p14:tracePt t="53986" x="1358900" y="3721100"/>
          <p14:tracePt t="54019" x="1365250" y="3721100"/>
          <p14:tracePt t="54036" x="1371600" y="3721100"/>
          <p14:tracePt t="54055" x="1377950" y="3721100"/>
          <p14:tracePt t="54069" x="1384300" y="3721100"/>
          <p14:tracePt t="54086" x="1390650" y="3721100"/>
          <p14:tracePt t="54105" x="1397000" y="3721100"/>
          <p14:tracePt t="54119" x="1403350" y="3721100"/>
          <p14:tracePt t="54137" x="1403350" y="3714750"/>
          <p14:tracePt t="54153" x="1409700" y="3714750"/>
          <p14:tracePt t="54169" x="1416050" y="3714750"/>
          <p14:tracePt t="54186" x="1422400" y="3708400"/>
          <p14:tracePt t="54219" x="1435100" y="3708400"/>
          <p14:tracePt t="54253" x="1441450" y="3708400"/>
          <p14:tracePt t="54269" x="1447800" y="3702050"/>
          <p14:tracePt t="54286" x="1454150" y="3702050"/>
          <p14:tracePt t="54326" x="1460500" y="3702050"/>
          <p14:tracePt t="54356" x="1466850" y="3702050"/>
          <p14:tracePt t="54395" x="1473200" y="3702050"/>
          <p14:tracePt t="54416" x="1479550" y="3702050"/>
          <p14:tracePt t="54437" x="1479550" y="3695700"/>
          <p14:tracePt t="54447" x="1485900" y="369570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71B1-57AF-4D03-9CD8-A326E705B63B}"/>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B3B4F6EF-3071-43D9-83FE-DAE9632EEE5A}"/>
              </a:ext>
            </a:extLst>
          </p:cNvPr>
          <p:cNvSpPr>
            <a:spLocks noGrp="1"/>
          </p:cNvSpPr>
          <p:nvPr>
            <p:ph idx="1"/>
          </p:nvPr>
        </p:nvSpPr>
        <p:spPr/>
        <p:txBody>
          <a:bodyPr/>
          <a:lstStyle/>
          <a:p>
            <a:r>
              <a:rPr lang="en-IN" dirty="0"/>
              <a:t>Proposed three node allocation algorithms to improve performance of communication-intensive jobs</a:t>
            </a:r>
          </a:p>
          <a:p>
            <a:r>
              <a:rPr lang="en-IN" dirty="0"/>
              <a:t>Evaluated algorithms using three supercomputer job logs</a:t>
            </a:r>
          </a:p>
          <a:p>
            <a:r>
              <a:rPr lang="en-IN" dirty="0"/>
              <a:t>Demonstrate that proposed algorithms improve execution times, wait times and system throughput</a:t>
            </a:r>
          </a:p>
        </p:txBody>
      </p:sp>
      <p:sp>
        <p:nvSpPr>
          <p:cNvPr id="6" name="TextBox 5">
            <a:extLst>
              <a:ext uri="{FF2B5EF4-FFF2-40B4-BE49-F238E27FC236}">
                <a16:creationId xmlns:a16="http://schemas.microsoft.com/office/drawing/2014/main" id="{CD093181-3645-45E7-A9B9-4DED57940DD3}"/>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5" name="Audio 4">
            <a:hlinkClick r:id="" action="ppaction://media"/>
            <a:extLst>
              <a:ext uri="{FF2B5EF4-FFF2-40B4-BE49-F238E27FC236}">
                <a16:creationId xmlns:a16="http://schemas.microsoft.com/office/drawing/2014/main" id="{70A38C33-79CB-4735-A68B-2F1404F7C52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00168" y="6977698"/>
            <a:ext cx="487362" cy="487362"/>
          </a:xfrm>
          <a:prstGeom prst="rect">
            <a:avLst/>
          </a:prstGeom>
        </p:spPr>
      </p:pic>
    </p:spTree>
    <p:custDataLst>
      <p:tags r:id="rId1"/>
    </p:custDataLst>
    <p:extLst>
      <p:ext uri="{BB962C8B-B14F-4D97-AF65-F5344CB8AC3E}">
        <p14:creationId xmlns:p14="http://schemas.microsoft.com/office/powerpoint/2010/main" val="2308536351"/>
      </p:ext>
    </p:extLst>
  </p:cSld>
  <p:clrMapOvr>
    <a:masterClrMapping/>
  </p:clrMapOvr>
  <mc:AlternateContent xmlns:mc="http://schemas.openxmlformats.org/markup-compatibility/2006" xmlns:p14="http://schemas.microsoft.com/office/powerpoint/2010/main">
    <mc:Choice Requires="p14">
      <p:transition p14:dur="0" advTm="36652"/>
    </mc:Choice>
    <mc:Fallback xmlns="">
      <p:transition advTm="36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FA1A-3B7D-4F05-84E4-B0F194F44411}"/>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20014CCC-7EFB-4F95-B539-9712EDEE447A}"/>
              </a:ext>
            </a:extLst>
          </p:cNvPr>
          <p:cNvSpPr>
            <a:spLocks noGrp="1"/>
          </p:cNvSpPr>
          <p:nvPr>
            <p:ph idx="1"/>
          </p:nvPr>
        </p:nvSpPr>
        <p:spPr/>
        <p:txBody>
          <a:bodyPr/>
          <a:lstStyle/>
          <a:p>
            <a:r>
              <a:rPr lang="en-IN" dirty="0"/>
              <a:t>Include other communication patterns</a:t>
            </a:r>
          </a:p>
          <a:p>
            <a:r>
              <a:rPr lang="en-IN" dirty="0"/>
              <a:t>Explore process mapping after node allocation</a:t>
            </a:r>
          </a:p>
          <a:p>
            <a:r>
              <a:rPr lang="en-IN" dirty="0"/>
              <a:t>Extend to other topologies</a:t>
            </a:r>
          </a:p>
        </p:txBody>
      </p:sp>
      <p:sp>
        <p:nvSpPr>
          <p:cNvPr id="6" name="TextBox 5">
            <a:extLst>
              <a:ext uri="{FF2B5EF4-FFF2-40B4-BE49-F238E27FC236}">
                <a16:creationId xmlns:a16="http://schemas.microsoft.com/office/drawing/2014/main" id="{6434CE38-781A-49EB-A5BA-B86C4B855D5F}"/>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5" name="Audio 4">
            <a:hlinkClick r:id="" action="ppaction://media"/>
            <a:extLst>
              <a:ext uri="{FF2B5EF4-FFF2-40B4-BE49-F238E27FC236}">
                <a16:creationId xmlns:a16="http://schemas.microsoft.com/office/drawing/2014/main" id="{E88532CE-4D5A-4C08-B6F3-91A8D644C9F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49038" y="6858000"/>
            <a:ext cx="487362" cy="487362"/>
          </a:xfrm>
          <a:prstGeom prst="rect">
            <a:avLst/>
          </a:prstGeom>
        </p:spPr>
      </p:pic>
    </p:spTree>
    <p:custDataLst>
      <p:tags r:id="rId1"/>
    </p:custDataLst>
    <p:extLst>
      <p:ext uri="{BB962C8B-B14F-4D97-AF65-F5344CB8AC3E}">
        <p14:creationId xmlns:p14="http://schemas.microsoft.com/office/powerpoint/2010/main" val="962028404"/>
      </p:ext>
    </p:extLst>
  </p:cSld>
  <p:clrMapOvr>
    <a:masterClrMapping/>
  </p:clrMapOvr>
  <mc:AlternateContent xmlns:mc="http://schemas.openxmlformats.org/markup-compatibility/2006" xmlns:p14="http://schemas.microsoft.com/office/powerpoint/2010/main">
    <mc:Choice Requires="p14">
      <p:transition p14:dur="0" advTm="19371"/>
    </mc:Choice>
    <mc:Fallback xmlns="">
      <p:transition advTm="19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49FCD0-F966-41B8-89D5-A43EE163339C}"/>
              </a:ext>
            </a:extLst>
          </p:cNvPr>
          <p:cNvSpPr txBox="1"/>
          <p:nvPr/>
        </p:nvSpPr>
        <p:spPr>
          <a:xfrm>
            <a:off x="491837" y="2145238"/>
            <a:ext cx="11208326" cy="1569660"/>
          </a:xfrm>
          <a:prstGeom prst="rect">
            <a:avLst/>
          </a:prstGeom>
          <a:noFill/>
        </p:spPr>
        <p:txBody>
          <a:bodyPr wrap="square" rtlCol="0">
            <a:spAutoFit/>
          </a:bodyPr>
          <a:lstStyle/>
          <a:p>
            <a:pPr algn="ctr"/>
            <a:r>
              <a:rPr lang="en-IN" sz="4800" b="1" dirty="0">
                <a:solidFill>
                  <a:schemeClr val="tx2"/>
                </a:solidFill>
                <a:latin typeface="+mj-lt"/>
              </a:rPr>
              <a:t>Thank You!</a:t>
            </a:r>
          </a:p>
          <a:p>
            <a:pPr algn="ctr"/>
            <a:endParaRPr lang="en-IN" sz="4800" b="1" dirty="0">
              <a:solidFill>
                <a:schemeClr val="tx2"/>
              </a:solidFill>
              <a:latin typeface="+mj-lt"/>
            </a:endParaRPr>
          </a:p>
        </p:txBody>
      </p:sp>
      <p:sp>
        <p:nvSpPr>
          <p:cNvPr id="4" name="TextBox 3">
            <a:extLst>
              <a:ext uri="{FF2B5EF4-FFF2-40B4-BE49-F238E27FC236}">
                <a16:creationId xmlns:a16="http://schemas.microsoft.com/office/drawing/2014/main" id="{64B7FBF9-EE40-449F-B659-CF8469470100}"/>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2" name="Audio 1">
            <a:hlinkClick r:id="" action="ppaction://media"/>
            <a:extLst>
              <a:ext uri="{FF2B5EF4-FFF2-40B4-BE49-F238E27FC236}">
                <a16:creationId xmlns:a16="http://schemas.microsoft.com/office/drawing/2014/main" id="{5451903A-9680-4E04-83E4-D46DA5793A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6482" y="6858000"/>
            <a:ext cx="487362" cy="487362"/>
          </a:xfrm>
          <a:prstGeom prst="rect">
            <a:avLst/>
          </a:prstGeom>
        </p:spPr>
      </p:pic>
    </p:spTree>
    <p:extLst>
      <p:ext uri="{BB962C8B-B14F-4D97-AF65-F5344CB8AC3E}">
        <p14:creationId xmlns:p14="http://schemas.microsoft.com/office/powerpoint/2010/main" val="4036745699"/>
      </p:ext>
    </p:extLst>
  </p:cSld>
  <p:clrMapOvr>
    <a:masterClrMapping/>
  </p:clrMapOvr>
  <mc:AlternateContent xmlns:mc="http://schemas.openxmlformats.org/markup-compatibility/2006" xmlns:p14="http://schemas.microsoft.com/office/powerpoint/2010/main">
    <mc:Choice Requires="p14">
      <p:transition p14:dur="0" advTm="4947"/>
    </mc:Choice>
    <mc:Fallback xmlns="">
      <p:transition advTm="4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E4FD-0FC3-4DED-9A2A-758ADD93422C}"/>
              </a:ext>
            </a:extLst>
          </p:cNvPr>
          <p:cNvSpPr>
            <a:spLocks noGrp="1"/>
          </p:cNvSpPr>
          <p:nvPr>
            <p:ph type="title"/>
          </p:nvPr>
        </p:nvSpPr>
        <p:spPr/>
        <p:txBody>
          <a:bodyPr/>
          <a:lstStyle/>
          <a:p>
            <a:r>
              <a:rPr lang="en-IN" dirty="0"/>
              <a:t>Communication Patterns</a:t>
            </a:r>
          </a:p>
        </p:txBody>
      </p:sp>
      <p:sp>
        <p:nvSpPr>
          <p:cNvPr id="3" name="Content Placeholder 2">
            <a:extLst>
              <a:ext uri="{FF2B5EF4-FFF2-40B4-BE49-F238E27FC236}">
                <a16:creationId xmlns:a16="http://schemas.microsoft.com/office/drawing/2014/main" id="{7E0C4A0F-8E92-4145-8F4D-2E5AA5F6642C}"/>
              </a:ext>
            </a:extLst>
          </p:cNvPr>
          <p:cNvSpPr>
            <a:spLocks noGrp="1"/>
          </p:cNvSpPr>
          <p:nvPr>
            <p:ph idx="1"/>
          </p:nvPr>
        </p:nvSpPr>
        <p:spPr>
          <a:xfrm>
            <a:off x="609600" y="2249424"/>
            <a:ext cx="11099800" cy="3770376"/>
          </a:xfrm>
        </p:spPr>
        <p:txBody>
          <a:bodyPr/>
          <a:lstStyle/>
          <a:p>
            <a:r>
              <a:rPr lang="en-IN" dirty="0"/>
              <a:t>MPI collectives occur more prominently than point-to-point in production supercomputing applications¹</a:t>
            </a:r>
          </a:p>
          <a:p>
            <a:r>
              <a:rPr lang="en-IN" dirty="0"/>
              <a:t>MPI collectives constitute most time-consuming part of application runtimes (FFTW (</a:t>
            </a:r>
            <a:r>
              <a:rPr lang="en-IN" dirty="0" err="1"/>
              <a:t>MPI_Alltoall</a:t>
            </a:r>
            <a:r>
              <a:rPr lang="en-IN" dirty="0"/>
              <a:t>), </a:t>
            </a:r>
            <a:r>
              <a:rPr lang="en-IN" dirty="0" err="1"/>
              <a:t>OpenFOAM</a:t>
            </a:r>
            <a:r>
              <a:rPr lang="en-IN" dirty="0"/>
              <a:t>(</a:t>
            </a:r>
            <a:r>
              <a:rPr lang="en-IN" dirty="0" err="1"/>
              <a:t>MPI_Allreduce</a:t>
            </a:r>
            <a:r>
              <a:rPr lang="en-IN" dirty="0"/>
              <a:t>)) ¹</a:t>
            </a:r>
          </a:p>
          <a:p>
            <a:endParaRPr lang="en-IN" dirty="0"/>
          </a:p>
          <a:p>
            <a:pPr lvl="1"/>
            <a:endParaRPr lang="en-IN" dirty="0"/>
          </a:p>
          <a:p>
            <a:pPr marL="411480" lvl="1" indent="0">
              <a:buNone/>
            </a:pPr>
            <a:endParaRPr lang="en-IN" dirty="0"/>
          </a:p>
        </p:txBody>
      </p:sp>
      <p:sp>
        <p:nvSpPr>
          <p:cNvPr id="6" name="Footer Placeholder 6">
            <a:extLst>
              <a:ext uri="{FF2B5EF4-FFF2-40B4-BE49-F238E27FC236}">
                <a16:creationId xmlns:a16="http://schemas.microsoft.com/office/drawing/2014/main" id="{4B1456AF-96C7-4859-A668-F296FF3F7043}"/>
              </a:ext>
            </a:extLst>
          </p:cNvPr>
          <p:cNvSpPr>
            <a:spLocks noGrp="1"/>
          </p:cNvSpPr>
          <p:nvPr>
            <p:ph type="ftr" sz="quarter" idx="11"/>
          </p:nvPr>
        </p:nvSpPr>
        <p:spPr>
          <a:xfrm>
            <a:off x="609600" y="6299200"/>
            <a:ext cx="11582400" cy="457200"/>
          </a:xfrm>
        </p:spPr>
        <p:txBody>
          <a:bodyPr/>
          <a:lstStyle/>
          <a:p>
            <a:pPr algn="l"/>
            <a:r>
              <a:rPr lang="en-US" sz="1400" b="1" dirty="0"/>
              <a:t>¹</a:t>
            </a:r>
            <a:r>
              <a:rPr lang="en-IN" sz="1400" b="0" i="0" dirty="0">
                <a:effectLst/>
                <a:latin typeface="Arial" panose="020B0604020202020204" pitchFamily="34" charset="0"/>
              </a:rPr>
              <a:t> </a:t>
            </a:r>
            <a:r>
              <a:rPr lang="en-US" sz="1200" b="0" i="0" dirty="0">
                <a:effectLst/>
                <a:latin typeface="Arial" panose="020B0604020202020204" pitchFamily="34" charset="0"/>
              </a:rPr>
              <a:t>Sudheer </a:t>
            </a:r>
            <a:r>
              <a:rPr lang="en-US" sz="1200" b="0" i="0" dirty="0" err="1">
                <a:effectLst/>
                <a:latin typeface="Arial" panose="020B0604020202020204" pitchFamily="34" charset="0"/>
              </a:rPr>
              <a:t>Chunduri</a:t>
            </a:r>
            <a:r>
              <a:rPr lang="en-US" sz="1200" b="0" i="0" dirty="0">
                <a:effectLst/>
                <a:latin typeface="Arial" panose="020B0604020202020204" pitchFamily="34" charset="0"/>
              </a:rPr>
              <a:t> and et al. 2018. Characterization of MPI Usage on a Production Supercomputer. In Proceedings of the International Conference for High Performance Computing, Networking, Storage, and Analysis (SC ’18).</a:t>
            </a:r>
            <a:endParaRPr lang="en-US" sz="1200" dirty="0"/>
          </a:p>
        </p:txBody>
      </p:sp>
      <p:sp>
        <p:nvSpPr>
          <p:cNvPr id="8" name="TextBox 7">
            <a:extLst>
              <a:ext uri="{FF2B5EF4-FFF2-40B4-BE49-F238E27FC236}">
                <a16:creationId xmlns:a16="http://schemas.microsoft.com/office/drawing/2014/main" id="{A437F0B5-FE01-4A26-A872-CFA3C74C4C74}"/>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spTree>
    <p:extLst>
      <p:ext uri="{BB962C8B-B14F-4D97-AF65-F5344CB8AC3E}">
        <p14:creationId xmlns:p14="http://schemas.microsoft.com/office/powerpoint/2010/main" val="1814760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95B0-ABA1-4AB6-8607-74F3BE58BCA0}"/>
              </a:ext>
            </a:extLst>
          </p:cNvPr>
          <p:cNvSpPr>
            <a:spLocks noGrp="1"/>
          </p:cNvSpPr>
          <p:nvPr>
            <p:ph type="title"/>
          </p:nvPr>
        </p:nvSpPr>
        <p:spPr/>
        <p:txBody>
          <a:bodyPr/>
          <a:lstStyle/>
          <a:p>
            <a:r>
              <a:rPr lang="en-IN" dirty="0"/>
              <a:t>Acknowledgements</a:t>
            </a:r>
          </a:p>
        </p:txBody>
      </p:sp>
      <p:sp>
        <p:nvSpPr>
          <p:cNvPr id="3" name="Content Placeholder 2">
            <a:extLst>
              <a:ext uri="{FF2B5EF4-FFF2-40B4-BE49-F238E27FC236}">
                <a16:creationId xmlns:a16="http://schemas.microsoft.com/office/drawing/2014/main" id="{6784BC52-AE18-4F77-BC8D-462D627E9F9C}"/>
              </a:ext>
            </a:extLst>
          </p:cNvPr>
          <p:cNvSpPr>
            <a:spLocks noGrp="1"/>
          </p:cNvSpPr>
          <p:nvPr>
            <p:ph idx="1"/>
          </p:nvPr>
        </p:nvSpPr>
        <p:spPr>
          <a:xfrm>
            <a:off x="482600" y="2249424"/>
            <a:ext cx="11099800" cy="4325112"/>
          </a:xfrm>
        </p:spPr>
        <p:txBody>
          <a:bodyPr/>
          <a:lstStyle/>
          <a:p>
            <a:pPr marL="109728" indent="0">
              <a:buNone/>
            </a:pPr>
            <a:r>
              <a:rPr lang="en-US" b="0" i="0" dirty="0">
                <a:effectLst/>
                <a:latin typeface="Arial" panose="020B0604020202020204" pitchFamily="34" charset="0"/>
              </a:rPr>
              <a:t>We are thankful to the Computer Center, IIT Kanpur for help with the HPC2010 topology. We thank the National Energy Research Scientific Computing Center for help with the Cori topology.</a:t>
            </a:r>
            <a:endParaRPr lang="en-IN" dirty="0"/>
          </a:p>
        </p:txBody>
      </p:sp>
      <p:sp>
        <p:nvSpPr>
          <p:cNvPr id="5" name="TextBox 4">
            <a:extLst>
              <a:ext uri="{FF2B5EF4-FFF2-40B4-BE49-F238E27FC236}">
                <a16:creationId xmlns:a16="http://schemas.microsoft.com/office/drawing/2014/main" id="{4E5DA096-CE52-41BE-8029-AFFCA34B593F}"/>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spTree>
    <p:extLst>
      <p:ext uri="{BB962C8B-B14F-4D97-AF65-F5344CB8AC3E}">
        <p14:creationId xmlns:p14="http://schemas.microsoft.com/office/powerpoint/2010/main" val="4092159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1900-9639-443E-AAA5-68EDB2EC8FF1}"/>
              </a:ext>
            </a:extLst>
          </p:cNvPr>
          <p:cNvSpPr>
            <a:spLocks noGrp="1"/>
          </p:cNvSpPr>
          <p:nvPr>
            <p:ph type="title"/>
          </p:nvPr>
        </p:nvSpPr>
        <p:spPr/>
        <p:txBody>
          <a:bodyPr/>
          <a:lstStyle/>
          <a:p>
            <a:r>
              <a:rPr lang="en-IN" dirty="0"/>
              <a:t>Variation with percentage of communication jobs</a:t>
            </a:r>
          </a:p>
        </p:txBody>
      </p:sp>
      <p:pic>
        <p:nvPicPr>
          <p:cNvPr id="8" name="Content Placeholder 7">
            <a:extLst>
              <a:ext uri="{FF2B5EF4-FFF2-40B4-BE49-F238E27FC236}">
                <a16:creationId xmlns:a16="http://schemas.microsoft.com/office/drawing/2014/main" id="{9FEB8899-29B0-4D44-BE0B-8CD954227DB5}"/>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09600" y="2249425"/>
            <a:ext cx="5384800" cy="3240347"/>
          </a:xfrm>
        </p:spPr>
      </p:pic>
      <p:sp>
        <p:nvSpPr>
          <p:cNvPr id="4" name="Content Placeholder 3">
            <a:extLst>
              <a:ext uri="{FF2B5EF4-FFF2-40B4-BE49-F238E27FC236}">
                <a16:creationId xmlns:a16="http://schemas.microsoft.com/office/drawing/2014/main" id="{98910160-6EAB-4531-A4E4-63A3B41A7ABF}"/>
              </a:ext>
            </a:extLst>
          </p:cNvPr>
          <p:cNvSpPr>
            <a:spLocks noGrp="1"/>
          </p:cNvSpPr>
          <p:nvPr>
            <p:ph sz="half" idx="2"/>
          </p:nvPr>
        </p:nvSpPr>
        <p:spPr/>
        <p:txBody>
          <a:bodyPr/>
          <a:lstStyle/>
          <a:p>
            <a:r>
              <a:rPr lang="en-IN" dirty="0"/>
              <a:t>For all percentages, the proposed algorithms perform better than default</a:t>
            </a:r>
          </a:p>
          <a:p>
            <a:r>
              <a:rPr lang="en-IN" dirty="0"/>
              <a:t>Gain increases with percentage of communication jobs</a:t>
            </a:r>
          </a:p>
          <a:p>
            <a:r>
              <a:rPr lang="en-IN" dirty="0"/>
              <a:t>Lower job turnaround times and lower node-hours → jobs finish faster improving system throughput</a:t>
            </a:r>
          </a:p>
          <a:p>
            <a:pPr lvl="1"/>
            <a:r>
              <a:rPr lang="en-IN" dirty="0" err="1"/>
              <a:t>Upto</a:t>
            </a:r>
            <a:r>
              <a:rPr lang="en-IN" dirty="0"/>
              <a:t> 31% for Theta and 12.5% for Mira</a:t>
            </a:r>
          </a:p>
        </p:txBody>
      </p:sp>
      <p:sp>
        <p:nvSpPr>
          <p:cNvPr id="9" name="TextBox 8">
            <a:extLst>
              <a:ext uri="{FF2B5EF4-FFF2-40B4-BE49-F238E27FC236}">
                <a16:creationId xmlns:a16="http://schemas.microsoft.com/office/drawing/2014/main" id="{DD27328B-B892-42B4-B08B-DE267ADA208D}"/>
              </a:ext>
            </a:extLst>
          </p:cNvPr>
          <p:cNvSpPr txBox="1"/>
          <p:nvPr/>
        </p:nvSpPr>
        <p:spPr>
          <a:xfrm>
            <a:off x="609600" y="5715000"/>
            <a:ext cx="5486400" cy="646331"/>
          </a:xfrm>
          <a:prstGeom prst="rect">
            <a:avLst/>
          </a:prstGeom>
          <a:noFill/>
        </p:spPr>
        <p:txBody>
          <a:bodyPr wrap="square" rtlCol="0">
            <a:spAutoFit/>
          </a:bodyPr>
          <a:lstStyle/>
          <a:p>
            <a:pPr algn="ctr"/>
            <a:r>
              <a:rPr lang="en-IN" b="1" dirty="0"/>
              <a:t>Figure: Comparison of turnaround times (in hours) and node hours for Intrepid for RHVD</a:t>
            </a:r>
          </a:p>
        </p:txBody>
      </p:sp>
      <p:sp>
        <p:nvSpPr>
          <p:cNvPr id="10" name="TextBox 9">
            <a:extLst>
              <a:ext uri="{FF2B5EF4-FFF2-40B4-BE49-F238E27FC236}">
                <a16:creationId xmlns:a16="http://schemas.microsoft.com/office/drawing/2014/main" id="{FB04E33C-AC2F-4FF7-81C6-B634EE6814BC}"/>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spTree>
    <p:extLst>
      <p:ext uri="{BB962C8B-B14F-4D97-AF65-F5344CB8AC3E}">
        <p14:creationId xmlns:p14="http://schemas.microsoft.com/office/powerpoint/2010/main" val="369384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448C4-B2A9-4380-9582-9FDDB02A1414}"/>
              </a:ext>
            </a:extLst>
          </p:cNvPr>
          <p:cNvSpPr>
            <a:spLocks noGrp="1"/>
          </p:cNvSpPr>
          <p:nvPr>
            <p:ph type="title"/>
          </p:nvPr>
        </p:nvSpPr>
        <p:spPr/>
        <p:txBody>
          <a:bodyPr/>
          <a:lstStyle/>
          <a:p>
            <a:r>
              <a:rPr lang="en-IN" dirty="0"/>
              <a:t>Impact on communication cost</a:t>
            </a:r>
          </a:p>
        </p:txBody>
      </p:sp>
      <p:sp>
        <p:nvSpPr>
          <p:cNvPr id="3" name="Content Placeholder 2">
            <a:extLst>
              <a:ext uri="{FF2B5EF4-FFF2-40B4-BE49-F238E27FC236}">
                <a16:creationId xmlns:a16="http://schemas.microsoft.com/office/drawing/2014/main" id="{D0C9C63A-50E2-485B-BAA3-2667EDDD6502}"/>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EE2C14FF-8A97-426A-B0A4-34577480086B}"/>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spTree>
    <p:extLst>
      <p:ext uri="{BB962C8B-B14F-4D97-AF65-F5344CB8AC3E}">
        <p14:creationId xmlns:p14="http://schemas.microsoft.com/office/powerpoint/2010/main" val="208720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1589-B701-4BB5-8B66-D76557BEE794}"/>
              </a:ext>
            </a:extLst>
          </p:cNvPr>
          <p:cNvSpPr>
            <a:spLocks noGrp="1"/>
          </p:cNvSpPr>
          <p:nvPr>
            <p:ph type="title"/>
          </p:nvPr>
        </p:nvSpPr>
        <p:spPr>
          <a:xfrm>
            <a:off x="609600" y="1025770"/>
            <a:ext cx="10972800" cy="1136435"/>
          </a:xfrm>
        </p:spPr>
        <p:txBody>
          <a:bodyPr>
            <a:normAutofit/>
          </a:bodyPr>
          <a:lstStyle/>
          <a:p>
            <a:r>
              <a:rPr lang="en-IN" dirty="0"/>
              <a:t>Design of Greedy algorithm</a:t>
            </a:r>
          </a:p>
        </p:txBody>
      </p:sp>
      <p:sp>
        <p:nvSpPr>
          <p:cNvPr id="3" name="Content Placeholder 2">
            <a:extLst>
              <a:ext uri="{FF2B5EF4-FFF2-40B4-BE49-F238E27FC236}">
                <a16:creationId xmlns:a16="http://schemas.microsoft.com/office/drawing/2014/main" id="{8FB62FE9-E4C0-4A88-BD5E-F83A7CAFA497}"/>
              </a:ext>
            </a:extLst>
          </p:cNvPr>
          <p:cNvSpPr>
            <a:spLocks noGrp="1"/>
          </p:cNvSpPr>
          <p:nvPr>
            <p:ph idx="1"/>
          </p:nvPr>
        </p:nvSpPr>
        <p:spPr>
          <a:xfrm>
            <a:off x="609600" y="2321169"/>
            <a:ext cx="10972800" cy="4253367"/>
          </a:xfrm>
        </p:spPr>
        <p:txBody>
          <a:bodyPr>
            <a:normAutofit/>
          </a:bodyPr>
          <a:lstStyle/>
          <a:p>
            <a:r>
              <a:rPr lang="en-IN" dirty="0"/>
              <a:t>Underlying leaf switches are sorted in order of communication ratio</a:t>
            </a:r>
          </a:p>
          <a:p>
            <a:pPr lvl="1"/>
            <a:r>
              <a:rPr lang="en-IN" dirty="0"/>
              <a:t>For communication-intensive jobs: switches sorted in increasing order</a:t>
            </a:r>
          </a:p>
          <a:p>
            <a:pPr lvl="1"/>
            <a:r>
              <a:rPr lang="en-IN" dirty="0"/>
              <a:t>For compute-intensive jobs: switches sorted in decreasing order</a:t>
            </a:r>
          </a:p>
          <a:p>
            <a:endParaRPr lang="en-IN" dirty="0"/>
          </a:p>
          <a:p>
            <a:r>
              <a:rPr lang="en-IN" dirty="0"/>
              <a:t>Requested number of nodes allocated from switches in sorted order</a:t>
            </a:r>
          </a:p>
          <a:p>
            <a:pPr lvl="2"/>
            <a:endParaRPr lang="en-IN" dirty="0"/>
          </a:p>
          <a:p>
            <a:endParaRPr lang="en-IN" dirty="0"/>
          </a:p>
          <a:p>
            <a:endParaRPr lang="en-IN" dirty="0"/>
          </a:p>
          <a:p>
            <a:endParaRPr lang="en-IN" dirty="0"/>
          </a:p>
        </p:txBody>
      </p:sp>
    </p:spTree>
    <p:extLst>
      <p:ext uri="{BB962C8B-B14F-4D97-AF65-F5344CB8AC3E}">
        <p14:creationId xmlns:p14="http://schemas.microsoft.com/office/powerpoint/2010/main" val="101904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2823-BFBB-4EB1-A2D9-82F9EBADD2BD}"/>
              </a:ext>
            </a:extLst>
          </p:cNvPr>
          <p:cNvSpPr>
            <a:spLocks noGrp="1"/>
          </p:cNvSpPr>
          <p:nvPr>
            <p:ph type="title"/>
          </p:nvPr>
        </p:nvSpPr>
        <p:spPr>
          <a:xfrm>
            <a:off x="609600" y="944218"/>
            <a:ext cx="10972800" cy="1066800"/>
          </a:xfrm>
        </p:spPr>
        <p:txBody>
          <a:bodyPr/>
          <a:lstStyle/>
          <a:p>
            <a:r>
              <a:rPr lang="en-IN" dirty="0"/>
              <a:t>Design of Balanced Algorithm</a:t>
            </a:r>
          </a:p>
        </p:txBody>
      </p:sp>
      <p:sp>
        <p:nvSpPr>
          <p:cNvPr id="3" name="Content Placeholder 2">
            <a:extLst>
              <a:ext uri="{FF2B5EF4-FFF2-40B4-BE49-F238E27FC236}">
                <a16:creationId xmlns:a16="http://schemas.microsoft.com/office/drawing/2014/main" id="{6CF46FE9-01F8-4BB8-B5B5-D5B3BAD4C6FB}"/>
              </a:ext>
            </a:extLst>
          </p:cNvPr>
          <p:cNvSpPr>
            <a:spLocks noGrp="1"/>
          </p:cNvSpPr>
          <p:nvPr>
            <p:ph idx="1"/>
          </p:nvPr>
        </p:nvSpPr>
        <p:spPr/>
        <p:txBody>
          <a:bodyPr>
            <a:normAutofit/>
          </a:bodyPr>
          <a:lstStyle/>
          <a:p>
            <a:r>
              <a:rPr lang="en-IN" dirty="0"/>
              <a:t>The underlying leaf switches are sorted in order of their free nodes</a:t>
            </a:r>
          </a:p>
          <a:p>
            <a:pPr lvl="1"/>
            <a:r>
              <a:rPr lang="en-IN" dirty="0"/>
              <a:t>For communication-intensive jobs: switches sorted in decreasing order</a:t>
            </a:r>
          </a:p>
          <a:p>
            <a:pPr lvl="1"/>
            <a:r>
              <a:rPr lang="en-IN" dirty="0"/>
              <a:t>For compute-intensive jobs: switches sorted in increasing order</a:t>
            </a:r>
          </a:p>
          <a:p>
            <a:r>
              <a:rPr lang="en-IN" dirty="0"/>
              <a:t>For compute-intensive jobs:</a:t>
            </a:r>
          </a:p>
          <a:p>
            <a:pPr lvl="1"/>
            <a:r>
              <a:rPr lang="en-IN" dirty="0"/>
              <a:t>Requested nodes are allocated from the switches selected in sorted order</a:t>
            </a:r>
          </a:p>
          <a:p>
            <a:pPr lvl="1"/>
            <a:r>
              <a:rPr lang="en-IN" dirty="0"/>
              <a:t>There is no constraint of allocating in powers of two</a:t>
            </a:r>
          </a:p>
        </p:txBody>
      </p:sp>
    </p:spTree>
    <p:extLst>
      <p:ext uri="{BB962C8B-B14F-4D97-AF65-F5344CB8AC3E}">
        <p14:creationId xmlns:p14="http://schemas.microsoft.com/office/powerpoint/2010/main" val="265027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3FC5-229C-41AA-A1CB-8C671C29F5BA}"/>
              </a:ext>
            </a:extLst>
          </p:cNvPr>
          <p:cNvSpPr>
            <a:spLocks noGrp="1"/>
          </p:cNvSpPr>
          <p:nvPr>
            <p:ph type="title"/>
          </p:nvPr>
        </p:nvSpPr>
        <p:spPr>
          <a:xfrm>
            <a:off x="609600" y="841160"/>
            <a:ext cx="10972800" cy="1066800"/>
          </a:xfrm>
        </p:spPr>
        <p:txBody>
          <a:bodyPr/>
          <a:lstStyle/>
          <a:p>
            <a:r>
              <a:rPr lang="en-IN" dirty="0"/>
              <a:t>Allocation of communication-intensive jobs</a:t>
            </a:r>
          </a:p>
        </p:txBody>
      </p:sp>
      <p:sp>
        <p:nvSpPr>
          <p:cNvPr id="3" name="Content Placeholder 2">
            <a:extLst>
              <a:ext uri="{FF2B5EF4-FFF2-40B4-BE49-F238E27FC236}">
                <a16:creationId xmlns:a16="http://schemas.microsoft.com/office/drawing/2014/main" id="{0BEA35F5-15F9-42A8-A7CE-63CABD9AADEC}"/>
              </a:ext>
            </a:extLst>
          </p:cNvPr>
          <p:cNvSpPr>
            <a:spLocks noGrp="1"/>
          </p:cNvSpPr>
          <p:nvPr>
            <p:ph idx="1"/>
          </p:nvPr>
        </p:nvSpPr>
        <p:spPr>
          <a:xfrm>
            <a:off x="609600" y="2041864"/>
            <a:ext cx="10972800" cy="4532672"/>
          </a:xfrm>
        </p:spPr>
        <p:txBody>
          <a:bodyPr>
            <a:normAutofit/>
          </a:bodyPr>
          <a:lstStyle/>
          <a:p>
            <a:r>
              <a:rPr lang="en-IN" dirty="0"/>
              <a:t>Number of nodes allocated is the largest power of two that can be accommodated on the leaf switch</a:t>
            </a:r>
          </a:p>
          <a:p>
            <a:r>
              <a:rPr lang="en-IN" dirty="0"/>
              <a:t>What if we cannot allocate strictly in powers of two?</a:t>
            </a:r>
          </a:p>
          <a:p>
            <a:pPr lvl="1"/>
            <a:r>
              <a:rPr lang="en-IN" dirty="0"/>
              <a:t>In this case, there are still remaining nodes to allocate but all leaf switches have been used</a:t>
            </a:r>
          </a:p>
          <a:p>
            <a:pPr lvl="1"/>
            <a:r>
              <a:rPr lang="en-IN" dirty="0"/>
              <a:t>The algorithm traverses the leaf switches again but in reverse sorted order</a:t>
            </a:r>
          </a:p>
          <a:p>
            <a:pPr lvl="1"/>
            <a:r>
              <a:rPr lang="en-IN" dirty="0"/>
              <a:t>The remaining free nodes on each leaf switch are allocated</a:t>
            </a:r>
          </a:p>
          <a:p>
            <a:pPr lvl="1"/>
            <a:endParaRPr lang="en-IN" dirty="0"/>
          </a:p>
          <a:p>
            <a:endParaRPr lang="en-IN" dirty="0"/>
          </a:p>
        </p:txBody>
      </p:sp>
    </p:spTree>
    <p:extLst>
      <p:ext uri="{BB962C8B-B14F-4D97-AF65-F5344CB8AC3E}">
        <p14:creationId xmlns:p14="http://schemas.microsoft.com/office/powerpoint/2010/main" val="209961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AB0E7E-3053-4BAB-8884-F1CA4FBCE9FF}"/>
              </a:ext>
            </a:extLst>
          </p:cNvPr>
          <p:cNvSpPr txBox="1"/>
          <p:nvPr/>
        </p:nvSpPr>
        <p:spPr>
          <a:xfrm>
            <a:off x="2095500" y="2152650"/>
            <a:ext cx="8591550" cy="3046988"/>
          </a:xfrm>
          <a:prstGeom prst="rect">
            <a:avLst/>
          </a:prstGeom>
          <a:noFill/>
          <a:ln w="28575">
            <a:noFill/>
          </a:ln>
        </p:spPr>
        <p:txBody>
          <a:bodyPr wrap="square" rtlCol="0">
            <a:spAutoFit/>
          </a:bodyPr>
          <a:lstStyle/>
          <a:p>
            <a:pPr algn="ctr"/>
            <a:r>
              <a:rPr lang="en-IN" sz="3200" b="1" dirty="0"/>
              <a:t>OBJECTIVE</a:t>
            </a:r>
          </a:p>
          <a:p>
            <a:pPr algn="ctr"/>
            <a:endParaRPr lang="en-IN" sz="3200" b="1" dirty="0"/>
          </a:p>
          <a:p>
            <a:pPr algn="ctr"/>
            <a:r>
              <a:rPr lang="en-IN" sz="3200" dirty="0"/>
              <a:t>Developing node-allocation algorithms that consider the job’s behaviour during resource allocation to improve the performance of communication-intensive jobs</a:t>
            </a:r>
          </a:p>
        </p:txBody>
      </p:sp>
      <p:sp>
        <p:nvSpPr>
          <p:cNvPr id="4" name="TextBox 3">
            <a:extLst>
              <a:ext uri="{FF2B5EF4-FFF2-40B4-BE49-F238E27FC236}">
                <a16:creationId xmlns:a16="http://schemas.microsoft.com/office/drawing/2014/main" id="{39D756C7-0BFF-48E7-80E0-F35650BB2530}"/>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9" name="Audio 8">
            <a:hlinkClick r:id="" action="ppaction://media"/>
            <a:extLst>
              <a:ext uri="{FF2B5EF4-FFF2-40B4-BE49-F238E27FC236}">
                <a16:creationId xmlns:a16="http://schemas.microsoft.com/office/drawing/2014/main" id="{D7BEA391-C0EE-4859-B337-A384D91C1C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2719" y="7069138"/>
            <a:ext cx="487362" cy="487362"/>
          </a:xfrm>
          <a:prstGeom prst="rect">
            <a:avLst/>
          </a:prstGeom>
        </p:spPr>
      </p:pic>
    </p:spTree>
    <p:extLst>
      <p:ext uri="{BB962C8B-B14F-4D97-AF65-F5344CB8AC3E}">
        <p14:creationId xmlns:p14="http://schemas.microsoft.com/office/powerpoint/2010/main" val="1475379606"/>
      </p:ext>
    </p:extLst>
  </p:cSld>
  <p:clrMapOvr>
    <a:masterClrMapping/>
  </p:clrMapOvr>
  <mc:AlternateContent xmlns:mc="http://schemas.openxmlformats.org/markup-compatibility/2006" xmlns:p14="http://schemas.microsoft.com/office/powerpoint/2010/main">
    <mc:Choice Requires="p14">
      <p:transition p14:dur="0" advTm="33501"/>
    </mc:Choice>
    <mc:Fallback xmlns="">
      <p:transition advTm="33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0449"/>
            <a:ext cx="11277600" cy="1470025"/>
          </a:xfrm>
        </p:spPr>
        <p:txBody>
          <a:bodyPr/>
          <a:lstStyle/>
          <a:p>
            <a:pPr algn="ctr"/>
            <a:r>
              <a:rPr lang="en-US" dirty="0"/>
              <a:t>Communication-aware Job Scheduling using SLURM</a:t>
            </a:r>
          </a:p>
        </p:txBody>
      </p:sp>
      <p:sp>
        <p:nvSpPr>
          <p:cNvPr id="3" name="Subtitle 2"/>
          <p:cNvSpPr>
            <a:spLocks noGrp="1"/>
          </p:cNvSpPr>
          <p:nvPr>
            <p:ph type="subTitle" idx="1"/>
          </p:nvPr>
        </p:nvSpPr>
        <p:spPr>
          <a:xfrm>
            <a:off x="1170709" y="4634951"/>
            <a:ext cx="9850582" cy="1752600"/>
          </a:xfrm>
        </p:spPr>
        <p:txBody>
          <a:bodyPr>
            <a:normAutofit/>
          </a:bodyPr>
          <a:lstStyle/>
          <a:p>
            <a:pPr algn="ctr"/>
            <a:r>
              <a:rPr lang="en-US" sz="2800" b="1" dirty="0"/>
              <a:t>Priya Mishra, Tushar Agrawal, </a:t>
            </a:r>
            <a:r>
              <a:rPr lang="en-US" sz="2800" b="1" dirty="0" err="1"/>
              <a:t>Preeti</a:t>
            </a:r>
            <a:r>
              <a:rPr lang="en-US" sz="2800" b="1" dirty="0"/>
              <a:t> </a:t>
            </a:r>
            <a:r>
              <a:rPr lang="en-US" sz="2800" b="1" dirty="0" err="1"/>
              <a:t>Malakar</a:t>
            </a:r>
            <a:endParaRPr lang="en-US" sz="2800" b="1" dirty="0"/>
          </a:p>
          <a:p>
            <a:pPr algn="ctr"/>
            <a:r>
              <a:rPr lang="en-US" sz="2800" b="1" dirty="0"/>
              <a:t>Indian Institute of Technology Kanpur</a:t>
            </a:r>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1E42F5B-568E-4FE5-9CC1-F205BE83FA53}"/>
              </a:ext>
            </a:extLst>
          </p:cNvPr>
          <p:cNvGraphicFramePr/>
          <p:nvPr>
            <p:extLst>
              <p:ext uri="{D42A27DB-BD31-4B8C-83A1-F6EECF244321}">
                <p14:modId xmlns:p14="http://schemas.microsoft.com/office/powerpoint/2010/main" val="2977902509"/>
              </p:ext>
            </p:extLst>
          </p:nvPr>
        </p:nvGraphicFramePr>
        <p:xfrm>
          <a:off x="3361183" y="3323841"/>
          <a:ext cx="5469631" cy="3701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 7">
            <a:extLst>
              <a:ext uri="{FF2B5EF4-FFF2-40B4-BE49-F238E27FC236}">
                <a16:creationId xmlns:a16="http://schemas.microsoft.com/office/drawing/2014/main" id="{93A3C637-4E71-46B8-AD68-1AC1C4399225}"/>
              </a:ext>
            </a:extLst>
          </p:cNvPr>
          <p:cNvGraphicFramePr>
            <a:graphicFrameLocks noGrp="1"/>
          </p:cNvGraphicFramePr>
          <p:nvPr>
            <p:extLst>
              <p:ext uri="{D42A27DB-BD31-4B8C-83A1-F6EECF244321}">
                <p14:modId xmlns:p14="http://schemas.microsoft.com/office/powerpoint/2010/main" val="1286872218"/>
              </p:ext>
            </p:extLst>
          </p:nvPr>
        </p:nvGraphicFramePr>
        <p:xfrm>
          <a:off x="1553208" y="2316480"/>
          <a:ext cx="9085580" cy="1112520"/>
        </p:xfrm>
        <a:graphic>
          <a:graphicData uri="http://schemas.openxmlformats.org/drawingml/2006/table">
            <a:tbl>
              <a:tblPr firstRow="1" bandRow="1">
                <a:tableStyleId>{5202B0CA-FC54-4496-8BCA-5EF66A818D29}</a:tableStyleId>
              </a:tblPr>
              <a:tblGrid>
                <a:gridCol w="1973580">
                  <a:extLst>
                    <a:ext uri="{9D8B030D-6E8A-4147-A177-3AD203B41FA5}">
                      <a16:colId xmlns:a16="http://schemas.microsoft.com/office/drawing/2014/main" val="1213263531"/>
                    </a:ext>
                  </a:extLst>
                </a:gridCol>
                <a:gridCol w="1016000">
                  <a:extLst>
                    <a:ext uri="{9D8B030D-6E8A-4147-A177-3AD203B41FA5}">
                      <a16:colId xmlns:a16="http://schemas.microsoft.com/office/drawing/2014/main" val="74607753"/>
                    </a:ext>
                  </a:extLst>
                </a:gridCol>
                <a:gridCol w="1016000">
                  <a:extLst>
                    <a:ext uri="{9D8B030D-6E8A-4147-A177-3AD203B41FA5}">
                      <a16:colId xmlns:a16="http://schemas.microsoft.com/office/drawing/2014/main" val="2050372651"/>
                    </a:ext>
                  </a:extLst>
                </a:gridCol>
                <a:gridCol w="1016000">
                  <a:extLst>
                    <a:ext uri="{9D8B030D-6E8A-4147-A177-3AD203B41FA5}">
                      <a16:colId xmlns:a16="http://schemas.microsoft.com/office/drawing/2014/main" val="1581116359"/>
                    </a:ext>
                  </a:extLst>
                </a:gridCol>
                <a:gridCol w="1016000">
                  <a:extLst>
                    <a:ext uri="{9D8B030D-6E8A-4147-A177-3AD203B41FA5}">
                      <a16:colId xmlns:a16="http://schemas.microsoft.com/office/drawing/2014/main" val="315720750"/>
                    </a:ext>
                  </a:extLst>
                </a:gridCol>
                <a:gridCol w="1016000">
                  <a:extLst>
                    <a:ext uri="{9D8B030D-6E8A-4147-A177-3AD203B41FA5}">
                      <a16:colId xmlns:a16="http://schemas.microsoft.com/office/drawing/2014/main" val="497260497"/>
                    </a:ext>
                  </a:extLst>
                </a:gridCol>
                <a:gridCol w="1016000">
                  <a:extLst>
                    <a:ext uri="{9D8B030D-6E8A-4147-A177-3AD203B41FA5}">
                      <a16:colId xmlns:a16="http://schemas.microsoft.com/office/drawing/2014/main" val="2940198258"/>
                    </a:ext>
                  </a:extLst>
                </a:gridCol>
                <a:gridCol w="1016000">
                  <a:extLst>
                    <a:ext uri="{9D8B030D-6E8A-4147-A177-3AD203B41FA5}">
                      <a16:colId xmlns:a16="http://schemas.microsoft.com/office/drawing/2014/main" val="2922101228"/>
                    </a:ext>
                  </a:extLst>
                </a:gridCol>
              </a:tblGrid>
              <a:tr h="370840">
                <a:tc>
                  <a:txBody>
                    <a:bodyPr/>
                    <a:lstStyle/>
                    <a:p>
                      <a:r>
                        <a:rPr lang="en-IN" dirty="0"/>
                        <a:t>Leaf Switch</a:t>
                      </a:r>
                    </a:p>
                  </a:txBody>
                  <a:tcPr/>
                </a:tc>
                <a:tc>
                  <a:txBody>
                    <a:bodyPr/>
                    <a:lstStyle/>
                    <a:p>
                      <a:r>
                        <a:rPr lang="en-IN" dirty="0"/>
                        <a:t>L[1]</a:t>
                      </a:r>
                    </a:p>
                  </a:txBody>
                  <a:tcPr/>
                </a:tc>
                <a:tc>
                  <a:txBody>
                    <a:bodyPr/>
                    <a:lstStyle/>
                    <a:p>
                      <a:r>
                        <a:rPr lang="en-IN" dirty="0"/>
                        <a:t>L[2]</a:t>
                      </a:r>
                    </a:p>
                  </a:txBody>
                  <a:tcPr/>
                </a:tc>
                <a:tc>
                  <a:txBody>
                    <a:bodyPr/>
                    <a:lstStyle/>
                    <a:p>
                      <a:r>
                        <a:rPr lang="en-IN" dirty="0"/>
                        <a:t>L[3]</a:t>
                      </a:r>
                    </a:p>
                  </a:txBody>
                  <a:tcPr/>
                </a:tc>
                <a:tc>
                  <a:txBody>
                    <a:bodyPr/>
                    <a:lstStyle/>
                    <a:p>
                      <a:r>
                        <a:rPr lang="en-IN" dirty="0"/>
                        <a:t>L[4]</a:t>
                      </a:r>
                    </a:p>
                  </a:txBody>
                  <a:tcPr/>
                </a:tc>
                <a:tc>
                  <a:txBody>
                    <a:bodyPr/>
                    <a:lstStyle/>
                    <a:p>
                      <a:r>
                        <a:rPr lang="en-IN" dirty="0"/>
                        <a:t>L[5]</a:t>
                      </a:r>
                    </a:p>
                  </a:txBody>
                  <a:tcPr/>
                </a:tc>
                <a:tc>
                  <a:txBody>
                    <a:bodyPr/>
                    <a:lstStyle/>
                    <a:p>
                      <a:r>
                        <a:rPr lang="en-IN" dirty="0"/>
                        <a:t>L[6]</a:t>
                      </a:r>
                    </a:p>
                  </a:txBody>
                  <a:tcPr/>
                </a:tc>
                <a:tc>
                  <a:txBody>
                    <a:bodyPr/>
                    <a:lstStyle/>
                    <a:p>
                      <a:r>
                        <a:rPr lang="en-IN" dirty="0"/>
                        <a:t>L[7]</a:t>
                      </a:r>
                    </a:p>
                  </a:txBody>
                  <a:tcPr/>
                </a:tc>
                <a:extLst>
                  <a:ext uri="{0D108BD9-81ED-4DB2-BD59-A6C34878D82A}">
                    <a16:rowId xmlns:a16="http://schemas.microsoft.com/office/drawing/2014/main" val="3681735955"/>
                  </a:ext>
                </a:extLst>
              </a:tr>
              <a:tr h="370840">
                <a:tc>
                  <a:txBody>
                    <a:bodyPr/>
                    <a:lstStyle/>
                    <a:p>
                      <a:r>
                        <a:rPr lang="en-IN" dirty="0"/>
                        <a:t>Free Nodes</a:t>
                      </a:r>
                    </a:p>
                  </a:txBody>
                  <a:tcPr/>
                </a:tc>
                <a:tc>
                  <a:txBody>
                    <a:bodyPr/>
                    <a:lstStyle/>
                    <a:p>
                      <a:r>
                        <a:rPr lang="en-IN" dirty="0"/>
                        <a:t>160</a:t>
                      </a:r>
                    </a:p>
                  </a:txBody>
                  <a:tcPr/>
                </a:tc>
                <a:tc>
                  <a:txBody>
                    <a:bodyPr/>
                    <a:lstStyle/>
                    <a:p>
                      <a:r>
                        <a:rPr lang="en-IN" dirty="0"/>
                        <a:t>150</a:t>
                      </a:r>
                    </a:p>
                  </a:txBody>
                  <a:tcPr/>
                </a:tc>
                <a:tc>
                  <a:txBody>
                    <a:bodyPr/>
                    <a:lstStyle/>
                    <a:p>
                      <a:r>
                        <a:rPr lang="en-IN" dirty="0"/>
                        <a:t>100</a:t>
                      </a:r>
                    </a:p>
                  </a:txBody>
                  <a:tcPr/>
                </a:tc>
                <a:tc>
                  <a:txBody>
                    <a:bodyPr/>
                    <a:lstStyle/>
                    <a:p>
                      <a:r>
                        <a:rPr lang="en-IN" dirty="0"/>
                        <a:t>80</a:t>
                      </a:r>
                    </a:p>
                  </a:txBody>
                  <a:tcPr/>
                </a:tc>
                <a:tc>
                  <a:txBody>
                    <a:bodyPr/>
                    <a:lstStyle/>
                    <a:p>
                      <a:r>
                        <a:rPr lang="en-IN" dirty="0"/>
                        <a:t>70</a:t>
                      </a:r>
                    </a:p>
                  </a:txBody>
                  <a:tcPr/>
                </a:tc>
                <a:tc>
                  <a:txBody>
                    <a:bodyPr/>
                    <a:lstStyle/>
                    <a:p>
                      <a:r>
                        <a:rPr lang="en-IN" dirty="0"/>
                        <a:t>50</a:t>
                      </a:r>
                    </a:p>
                  </a:txBody>
                  <a:tcPr/>
                </a:tc>
                <a:tc>
                  <a:txBody>
                    <a:bodyPr/>
                    <a:lstStyle/>
                    <a:p>
                      <a:r>
                        <a:rPr lang="en-IN" dirty="0"/>
                        <a:t>40</a:t>
                      </a:r>
                    </a:p>
                  </a:txBody>
                  <a:tcPr/>
                </a:tc>
                <a:extLst>
                  <a:ext uri="{0D108BD9-81ED-4DB2-BD59-A6C34878D82A}">
                    <a16:rowId xmlns:a16="http://schemas.microsoft.com/office/drawing/2014/main" val="1410270466"/>
                  </a:ext>
                </a:extLst>
              </a:tr>
              <a:tr h="370840">
                <a:tc>
                  <a:txBody>
                    <a:bodyPr/>
                    <a:lstStyle/>
                    <a:p>
                      <a:r>
                        <a:rPr lang="en-IN" dirty="0"/>
                        <a:t>Allocated Nodes</a:t>
                      </a:r>
                    </a:p>
                  </a:txBody>
                  <a:tcPr/>
                </a:tc>
                <a:tc>
                  <a:txBody>
                    <a:bodyPr/>
                    <a:lstStyle/>
                    <a:p>
                      <a:r>
                        <a:rPr lang="en-IN" dirty="0"/>
                        <a:t>128</a:t>
                      </a:r>
                    </a:p>
                  </a:txBody>
                  <a:tcPr/>
                </a:tc>
                <a:tc>
                  <a:txBody>
                    <a:bodyPr/>
                    <a:lstStyle/>
                    <a:p>
                      <a:r>
                        <a:rPr lang="en-IN" dirty="0"/>
                        <a:t>128</a:t>
                      </a:r>
                    </a:p>
                  </a:txBody>
                  <a:tcPr/>
                </a:tc>
                <a:tc>
                  <a:txBody>
                    <a:bodyPr/>
                    <a:lstStyle/>
                    <a:p>
                      <a:r>
                        <a:rPr lang="en-IN" dirty="0"/>
                        <a:t>64</a:t>
                      </a:r>
                    </a:p>
                  </a:txBody>
                  <a:tcPr/>
                </a:tc>
                <a:tc>
                  <a:txBody>
                    <a:bodyPr/>
                    <a:lstStyle/>
                    <a:p>
                      <a:r>
                        <a:rPr lang="en-IN" dirty="0"/>
                        <a:t>64</a:t>
                      </a:r>
                    </a:p>
                  </a:txBody>
                  <a:tcPr/>
                </a:tc>
                <a:tc>
                  <a:txBody>
                    <a:bodyPr/>
                    <a:lstStyle/>
                    <a:p>
                      <a:r>
                        <a:rPr lang="en-IN" dirty="0"/>
                        <a:t>32</a:t>
                      </a:r>
                    </a:p>
                  </a:txBody>
                  <a:tcPr/>
                </a:tc>
                <a:tc>
                  <a:txBody>
                    <a:bodyPr/>
                    <a:lstStyle/>
                    <a:p>
                      <a:r>
                        <a:rPr lang="en-IN" dirty="0"/>
                        <a:t>32</a:t>
                      </a:r>
                    </a:p>
                  </a:txBody>
                  <a:tcPr/>
                </a:tc>
                <a:tc>
                  <a:txBody>
                    <a:bodyPr/>
                    <a:lstStyle/>
                    <a:p>
                      <a:r>
                        <a:rPr lang="en-IN" dirty="0"/>
                        <a:t>32</a:t>
                      </a:r>
                    </a:p>
                  </a:txBody>
                  <a:tcPr/>
                </a:tc>
                <a:extLst>
                  <a:ext uri="{0D108BD9-81ED-4DB2-BD59-A6C34878D82A}">
                    <a16:rowId xmlns:a16="http://schemas.microsoft.com/office/drawing/2014/main" val="1504624626"/>
                  </a:ext>
                </a:extLst>
              </a:tr>
            </a:tbl>
          </a:graphicData>
        </a:graphic>
      </p:graphicFrame>
      <p:sp>
        <p:nvSpPr>
          <p:cNvPr id="2" name="TextBox 1">
            <a:extLst>
              <a:ext uri="{FF2B5EF4-FFF2-40B4-BE49-F238E27FC236}">
                <a16:creationId xmlns:a16="http://schemas.microsoft.com/office/drawing/2014/main" id="{CCD9D47F-8AF0-42FE-A5A7-AE6FBB339C0B}"/>
              </a:ext>
            </a:extLst>
          </p:cNvPr>
          <p:cNvSpPr txBox="1"/>
          <p:nvPr/>
        </p:nvSpPr>
        <p:spPr>
          <a:xfrm>
            <a:off x="805543" y="968829"/>
            <a:ext cx="10559143" cy="369332"/>
          </a:xfrm>
          <a:prstGeom prst="rect">
            <a:avLst/>
          </a:prstGeom>
          <a:noFill/>
        </p:spPr>
        <p:txBody>
          <a:bodyPr wrap="square" rtlCol="0">
            <a:spAutoFit/>
          </a:bodyPr>
          <a:lstStyle/>
          <a:p>
            <a:r>
              <a:rPr lang="en-IN" dirty="0"/>
              <a:t>Consider</a:t>
            </a:r>
          </a:p>
        </p:txBody>
      </p:sp>
    </p:spTree>
    <p:extLst>
      <p:ext uri="{BB962C8B-B14F-4D97-AF65-F5344CB8AC3E}">
        <p14:creationId xmlns:p14="http://schemas.microsoft.com/office/powerpoint/2010/main" val="55965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27DF911-33EC-451F-8DB0-5D96C3B7431E}"/>
                                            </p:graphicEl>
                                          </p:spTgt>
                                        </p:tgtEl>
                                        <p:attrNameLst>
                                          <p:attrName>style.visibility</p:attrName>
                                        </p:attrNameLst>
                                      </p:cBhvr>
                                      <p:to>
                                        <p:strVal val="visible"/>
                                      </p:to>
                                    </p:set>
                                    <p:animEffect transition="in" filter="fade">
                                      <p:cBhvr>
                                        <p:cTn id="7" dur="500"/>
                                        <p:tgtEl>
                                          <p:spTgt spid="4">
                                            <p:graphicEl>
                                              <a:dgm id="{327DF911-33EC-451F-8DB0-5D96C3B7431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455A609-E3E5-4EDA-91FD-A1365D587C82}"/>
                                            </p:graphicEl>
                                          </p:spTgt>
                                        </p:tgtEl>
                                        <p:attrNameLst>
                                          <p:attrName>style.visibility</p:attrName>
                                        </p:attrNameLst>
                                      </p:cBhvr>
                                      <p:to>
                                        <p:strVal val="visible"/>
                                      </p:to>
                                    </p:set>
                                    <p:animEffect transition="in" filter="fade">
                                      <p:cBhvr>
                                        <p:cTn id="12" dur="500"/>
                                        <p:tgtEl>
                                          <p:spTgt spid="4">
                                            <p:graphicEl>
                                              <a:dgm id="{A455A609-E3E5-4EDA-91FD-A1365D587C8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773209ED-47A7-4F7C-AF8B-7733796AA393}"/>
                                            </p:graphicEl>
                                          </p:spTgt>
                                        </p:tgtEl>
                                        <p:attrNameLst>
                                          <p:attrName>style.visibility</p:attrName>
                                        </p:attrNameLst>
                                      </p:cBhvr>
                                      <p:to>
                                        <p:strVal val="visible"/>
                                      </p:to>
                                    </p:set>
                                    <p:animEffect transition="in" filter="fade">
                                      <p:cBhvr>
                                        <p:cTn id="15" dur="500"/>
                                        <p:tgtEl>
                                          <p:spTgt spid="4">
                                            <p:graphicEl>
                                              <a:dgm id="{773209ED-47A7-4F7C-AF8B-7733796AA39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57950E10-C1C8-4DFF-9CCB-5DD92547E903}"/>
                                            </p:graphicEl>
                                          </p:spTgt>
                                        </p:tgtEl>
                                        <p:attrNameLst>
                                          <p:attrName>style.visibility</p:attrName>
                                        </p:attrNameLst>
                                      </p:cBhvr>
                                      <p:to>
                                        <p:strVal val="visible"/>
                                      </p:to>
                                    </p:set>
                                    <p:animEffect transition="in" filter="fade">
                                      <p:cBhvr>
                                        <p:cTn id="18" dur="500"/>
                                        <p:tgtEl>
                                          <p:spTgt spid="4">
                                            <p:graphicEl>
                                              <a:dgm id="{57950E10-C1C8-4DFF-9CCB-5DD92547E90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443C0499-CB3B-405E-BE37-EEAC07A9C064}"/>
                                            </p:graphicEl>
                                          </p:spTgt>
                                        </p:tgtEl>
                                        <p:attrNameLst>
                                          <p:attrName>style.visibility</p:attrName>
                                        </p:attrNameLst>
                                      </p:cBhvr>
                                      <p:to>
                                        <p:strVal val="visible"/>
                                      </p:to>
                                    </p:set>
                                    <p:animEffect transition="in" filter="fade">
                                      <p:cBhvr>
                                        <p:cTn id="21" dur="500"/>
                                        <p:tgtEl>
                                          <p:spTgt spid="4">
                                            <p:graphicEl>
                                              <a:dgm id="{443C0499-CB3B-405E-BE37-EEAC07A9C064}"/>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134648C0-F2EB-4FAD-BF30-A8361A4221E2}"/>
                                            </p:graphicEl>
                                          </p:spTgt>
                                        </p:tgtEl>
                                        <p:attrNameLst>
                                          <p:attrName>style.visibility</p:attrName>
                                        </p:attrNameLst>
                                      </p:cBhvr>
                                      <p:to>
                                        <p:strVal val="visible"/>
                                      </p:to>
                                    </p:set>
                                    <p:animEffect transition="in" filter="fade">
                                      <p:cBhvr>
                                        <p:cTn id="26" dur="500"/>
                                        <p:tgtEl>
                                          <p:spTgt spid="4">
                                            <p:graphicEl>
                                              <a:dgm id="{134648C0-F2EB-4FAD-BF30-A8361A4221E2}"/>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DF9984EE-C570-4CC6-8672-2142FC13D42C}"/>
                                            </p:graphicEl>
                                          </p:spTgt>
                                        </p:tgtEl>
                                        <p:attrNameLst>
                                          <p:attrName>style.visibility</p:attrName>
                                        </p:attrNameLst>
                                      </p:cBhvr>
                                      <p:to>
                                        <p:strVal val="visible"/>
                                      </p:to>
                                    </p:set>
                                    <p:animEffect transition="in" filter="fade">
                                      <p:cBhvr>
                                        <p:cTn id="29" dur="500"/>
                                        <p:tgtEl>
                                          <p:spTgt spid="4">
                                            <p:graphicEl>
                                              <a:dgm id="{DF9984EE-C570-4CC6-8672-2142FC13D42C}"/>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458B8423-69CE-4835-9C52-395BC1471932}"/>
                                            </p:graphicEl>
                                          </p:spTgt>
                                        </p:tgtEl>
                                        <p:attrNameLst>
                                          <p:attrName>style.visibility</p:attrName>
                                        </p:attrNameLst>
                                      </p:cBhvr>
                                      <p:to>
                                        <p:strVal val="visible"/>
                                      </p:to>
                                    </p:set>
                                    <p:animEffect transition="in" filter="fade">
                                      <p:cBhvr>
                                        <p:cTn id="32" dur="500"/>
                                        <p:tgtEl>
                                          <p:spTgt spid="4">
                                            <p:graphicEl>
                                              <a:dgm id="{458B8423-69CE-4835-9C52-395BC1471932}"/>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FE074314-AB3E-4FA2-9EC1-95BE1F04DB2A}"/>
                                            </p:graphicEl>
                                          </p:spTgt>
                                        </p:tgtEl>
                                        <p:attrNameLst>
                                          <p:attrName>style.visibility</p:attrName>
                                        </p:attrNameLst>
                                      </p:cBhvr>
                                      <p:to>
                                        <p:strVal val="visible"/>
                                      </p:to>
                                    </p:set>
                                    <p:animEffect transition="in" filter="fade">
                                      <p:cBhvr>
                                        <p:cTn id="35" dur="500"/>
                                        <p:tgtEl>
                                          <p:spTgt spid="4">
                                            <p:graphicEl>
                                              <a:dgm id="{FE074314-AB3E-4FA2-9EC1-95BE1F04DB2A}"/>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DEF8AD5E-6654-4A48-BF50-582B845170A9}"/>
                                            </p:graphicEl>
                                          </p:spTgt>
                                        </p:tgtEl>
                                        <p:attrNameLst>
                                          <p:attrName>style.visibility</p:attrName>
                                        </p:attrNameLst>
                                      </p:cBhvr>
                                      <p:to>
                                        <p:strVal val="visible"/>
                                      </p:to>
                                    </p:set>
                                    <p:animEffect transition="in" filter="fade">
                                      <p:cBhvr>
                                        <p:cTn id="40" dur="500"/>
                                        <p:tgtEl>
                                          <p:spTgt spid="4">
                                            <p:graphicEl>
                                              <a:dgm id="{DEF8AD5E-6654-4A48-BF50-582B845170A9}"/>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C104DAE4-8404-4667-8150-DA23015B6515}"/>
                                            </p:graphicEl>
                                          </p:spTgt>
                                        </p:tgtEl>
                                        <p:attrNameLst>
                                          <p:attrName>style.visibility</p:attrName>
                                        </p:attrNameLst>
                                      </p:cBhvr>
                                      <p:to>
                                        <p:strVal val="visible"/>
                                      </p:to>
                                    </p:set>
                                    <p:animEffect transition="in" filter="fade">
                                      <p:cBhvr>
                                        <p:cTn id="43" dur="500"/>
                                        <p:tgtEl>
                                          <p:spTgt spid="4">
                                            <p:graphicEl>
                                              <a:dgm id="{C104DAE4-8404-4667-8150-DA23015B6515}"/>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4A71CB0-3D49-4761-899F-8DD95C74575D}"/>
                                            </p:graphicEl>
                                          </p:spTgt>
                                        </p:tgtEl>
                                        <p:attrNameLst>
                                          <p:attrName>style.visibility</p:attrName>
                                        </p:attrNameLst>
                                      </p:cBhvr>
                                      <p:to>
                                        <p:strVal val="visible"/>
                                      </p:to>
                                    </p:set>
                                    <p:animEffect transition="in" filter="fade">
                                      <p:cBhvr>
                                        <p:cTn id="46" dur="500"/>
                                        <p:tgtEl>
                                          <p:spTgt spid="4">
                                            <p:graphicEl>
                                              <a:dgm id="{74A71CB0-3D49-4761-899F-8DD95C74575D}"/>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42387D12-0120-4AA2-9C99-9E8347ED1AFF}"/>
                                            </p:graphicEl>
                                          </p:spTgt>
                                        </p:tgtEl>
                                        <p:attrNameLst>
                                          <p:attrName>style.visibility</p:attrName>
                                        </p:attrNameLst>
                                      </p:cBhvr>
                                      <p:to>
                                        <p:strVal val="visible"/>
                                      </p:to>
                                    </p:set>
                                    <p:animEffect transition="in" filter="fade">
                                      <p:cBhvr>
                                        <p:cTn id="49" dur="500"/>
                                        <p:tgtEl>
                                          <p:spTgt spid="4">
                                            <p:graphicEl>
                                              <a:dgm id="{42387D12-0120-4AA2-9C99-9E8347ED1AFF}"/>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graphicEl>
                                              <a:dgm id="{7F014D0A-1D36-4D3A-9EC2-AF31DD6D877B}"/>
                                            </p:graphicEl>
                                          </p:spTgt>
                                        </p:tgtEl>
                                        <p:attrNameLst>
                                          <p:attrName>style.visibility</p:attrName>
                                        </p:attrNameLst>
                                      </p:cBhvr>
                                      <p:to>
                                        <p:strVal val="visible"/>
                                      </p:to>
                                    </p:set>
                                    <p:animEffect transition="in" filter="fade">
                                      <p:cBhvr>
                                        <p:cTn id="54" dur="500"/>
                                        <p:tgtEl>
                                          <p:spTgt spid="4">
                                            <p:graphicEl>
                                              <a:dgm id="{7F014D0A-1D36-4D3A-9EC2-AF31DD6D877B}"/>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BB72A55F-76BC-4301-8830-CA4BA2B2CE26}"/>
                                            </p:graphicEl>
                                          </p:spTgt>
                                        </p:tgtEl>
                                        <p:attrNameLst>
                                          <p:attrName>style.visibility</p:attrName>
                                        </p:attrNameLst>
                                      </p:cBhvr>
                                      <p:to>
                                        <p:strVal val="visible"/>
                                      </p:to>
                                    </p:set>
                                    <p:animEffect transition="in" filter="fade">
                                      <p:cBhvr>
                                        <p:cTn id="57" dur="500"/>
                                        <p:tgtEl>
                                          <p:spTgt spid="4">
                                            <p:graphicEl>
                                              <a:dgm id="{BB72A55F-76BC-4301-8830-CA4BA2B2CE2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54B7E7AB-057F-4055-BAEC-6FB74EBBE6C2}"/>
                                            </p:graphicEl>
                                          </p:spTgt>
                                        </p:tgtEl>
                                        <p:attrNameLst>
                                          <p:attrName>style.visibility</p:attrName>
                                        </p:attrNameLst>
                                      </p:cBhvr>
                                      <p:to>
                                        <p:strVal val="visible"/>
                                      </p:to>
                                    </p:set>
                                    <p:animEffect transition="in" filter="fade">
                                      <p:cBhvr>
                                        <p:cTn id="60" dur="500"/>
                                        <p:tgtEl>
                                          <p:spTgt spid="4">
                                            <p:graphicEl>
                                              <a:dgm id="{54B7E7AB-057F-4055-BAEC-6FB74EBBE6C2}"/>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2BF0D3AA-B6E1-477F-819A-EBCABD4F77ED}"/>
                                            </p:graphicEl>
                                          </p:spTgt>
                                        </p:tgtEl>
                                        <p:attrNameLst>
                                          <p:attrName>style.visibility</p:attrName>
                                        </p:attrNameLst>
                                      </p:cBhvr>
                                      <p:to>
                                        <p:strVal val="visible"/>
                                      </p:to>
                                    </p:set>
                                    <p:animEffect transition="in" filter="fade">
                                      <p:cBhvr>
                                        <p:cTn id="63" dur="500"/>
                                        <p:tgtEl>
                                          <p:spTgt spid="4">
                                            <p:graphicEl>
                                              <a:dgm id="{2BF0D3AA-B6E1-477F-819A-EBCABD4F77E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graphicEl>
                                              <a:dgm id="{1E46B2F7-FD1C-4A5F-B542-EE61AAC0AAC8}"/>
                                            </p:graphicEl>
                                          </p:spTgt>
                                        </p:tgtEl>
                                        <p:attrNameLst>
                                          <p:attrName>style.visibility</p:attrName>
                                        </p:attrNameLst>
                                      </p:cBhvr>
                                      <p:to>
                                        <p:strVal val="visible"/>
                                      </p:to>
                                    </p:set>
                                    <p:animEffect transition="in" filter="fade">
                                      <p:cBhvr>
                                        <p:cTn id="68" dur="500"/>
                                        <p:tgtEl>
                                          <p:spTgt spid="4">
                                            <p:graphicEl>
                                              <a:dgm id="{1E46B2F7-FD1C-4A5F-B542-EE61AAC0AAC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graphicEl>
                                              <a:dgm id="{C21D4EFB-0E3B-4D91-8904-B2FC92F4FA77}"/>
                                            </p:graphicEl>
                                          </p:spTgt>
                                        </p:tgtEl>
                                        <p:attrNameLst>
                                          <p:attrName>style.visibility</p:attrName>
                                        </p:attrNameLst>
                                      </p:cBhvr>
                                      <p:to>
                                        <p:strVal val="visible"/>
                                      </p:to>
                                    </p:set>
                                    <p:animEffect transition="in" filter="fade">
                                      <p:cBhvr>
                                        <p:cTn id="71" dur="500"/>
                                        <p:tgtEl>
                                          <p:spTgt spid="4">
                                            <p:graphicEl>
                                              <a:dgm id="{C21D4EFB-0E3B-4D91-8904-B2FC92F4FA77}"/>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9F4DD3DC-DF73-4CCB-AD6B-3845E043B55A}"/>
                                            </p:graphicEl>
                                          </p:spTgt>
                                        </p:tgtEl>
                                        <p:attrNameLst>
                                          <p:attrName>style.visibility</p:attrName>
                                        </p:attrNameLst>
                                      </p:cBhvr>
                                      <p:to>
                                        <p:strVal val="visible"/>
                                      </p:to>
                                    </p:set>
                                    <p:animEffect transition="in" filter="fade">
                                      <p:cBhvr>
                                        <p:cTn id="74" dur="500"/>
                                        <p:tgtEl>
                                          <p:spTgt spid="4">
                                            <p:graphicEl>
                                              <a:dgm id="{9F4DD3DC-DF73-4CCB-AD6B-3845E043B55A}"/>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6D002CF8-6536-43EE-AFC9-2D20B4D73251}"/>
                                            </p:graphicEl>
                                          </p:spTgt>
                                        </p:tgtEl>
                                        <p:attrNameLst>
                                          <p:attrName>style.visibility</p:attrName>
                                        </p:attrNameLst>
                                      </p:cBhvr>
                                      <p:to>
                                        <p:strVal val="visible"/>
                                      </p:to>
                                    </p:set>
                                    <p:animEffect transition="in" filter="fade">
                                      <p:cBhvr>
                                        <p:cTn id="77" dur="500"/>
                                        <p:tgtEl>
                                          <p:spTgt spid="4">
                                            <p:graphicEl>
                                              <a:dgm id="{6D002CF8-6536-43EE-AFC9-2D20B4D73251}"/>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graphicEl>
                                              <a:dgm id="{817261A9-3D03-4DAE-90A7-35DAADA3B02C}"/>
                                            </p:graphicEl>
                                          </p:spTgt>
                                        </p:tgtEl>
                                        <p:attrNameLst>
                                          <p:attrName>style.visibility</p:attrName>
                                        </p:attrNameLst>
                                      </p:cBhvr>
                                      <p:to>
                                        <p:strVal val="visible"/>
                                      </p:to>
                                    </p:set>
                                    <p:animEffect transition="in" filter="fade">
                                      <p:cBhvr>
                                        <p:cTn id="82" dur="500"/>
                                        <p:tgtEl>
                                          <p:spTgt spid="4">
                                            <p:graphicEl>
                                              <a:dgm id="{817261A9-3D03-4DAE-90A7-35DAADA3B02C}"/>
                                            </p:graphic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
                                            <p:graphicEl>
                                              <a:dgm id="{D194EF3F-BF62-4181-80D4-A8BA65E15053}"/>
                                            </p:graphicEl>
                                          </p:spTgt>
                                        </p:tgtEl>
                                        <p:attrNameLst>
                                          <p:attrName>style.visibility</p:attrName>
                                        </p:attrNameLst>
                                      </p:cBhvr>
                                      <p:to>
                                        <p:strVal val="visible"/>
                                      </p:to>
                                    </p:set>
                                    <p:animEffect transition="in" filter="fade">
                                      <p:cBhvr>
                                        <p:cTn id="85" dur="500"/>
                                        <p:tgtEl>
                                          <p:spTgt spid="4">
                                            <p:graphicEl>
                                              <a:dgm id="{D194EF3F-BF62-4181-80D4-A8BA65E15053}"/>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2E5B372-12BA-440D-B621-BE688F28EAFA}"/>
                                            </p:graphicEl>
                                          </p:spTgt>
                                        </p:tgtEl>
                                        <p:attrNameLst>
                                          <p:attrName>style.visibility</p:attrName>
                                        </p:attrNameLst>
                                      </p:cBhvr>
                                      <p:to>
                                        <p:strVal val="visible"/>
                                      </p:to>
                                    </p:set>
                                    <p:animEffect transition="in" filter="fade">
                                      <p:cBhvr>
                                        <p:cTn id="88" dur="500"/>
                                        <p:tgtEl>
                                          <p:spTgt spid="4">
                                            <p:graphicEl>
                                              <a:dgm id="{52E5B372-12BA-440D-B621-BE688F28EAFA}"/>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23CDA40E-E58E-4A2A-A5BB-0E1C1CCFA50A}"/>
                                            </p:graphicEl>
                                          </p:spTgt>
                                        </p:tgtEl>
                                        <p:attrNameLst>
                                          <p:attrName>style.visibility</p:attrName>
                                        </p:attrNameLst>
                                      </p:cBhvr>
                                      <p:to>
                                        <p:strVal val="visible"/>
                                      </p:to>
                                    </p:set>
                                    <p:animEffect transition="in" filter="fade">
                                      <p:cBhvr>
                                        <p:cTn id="91" dur="500"/>
                                        <p:tgtEl>
                                          <p:spTgt spid="4">
                                            <p:graphicEl>
                                              <a:dgm id="{23CDA40E-E58E-4A2A-A5BB-0E1C1CCFA50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1E42F5B-568E-4FE5-9CC1-F205BE83FA53}"/>
              </a:ext>
            </a:extLst>
          </p:cNvPr>
          <p:cNvGraphicFramePr/>
          <p:nvPr/>
        </p:nvGraphicFramePr>
        <p:xfrm>
          <a:off x="6096000" y="994299"/>
          <a:ext cx="5469631" cy="3701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utoShape 3">
            <a:extLst>
              <a:ext uri="{FF2B5EF4-FFF2-40B4-BE49-F238E27FC236}">
                <a16:creationId xmlns:a16="http://schemas.microsoft.com/office/drawing/2014/main" id="{68F8CCA3-7EE2-49EB-BD32-7F35A67D0897}"/>
              </a:ext>
            </a:extLst>
          </p:cNvPr>
          <p:cNvSpPr>
            <a:spLocks noChangeAspect="1" noChangeArrowheads="1" noTextEdit="1"/>
          </p:cNvSpPr>
          <p:nvPr/>
        </p:nvSpPr>
        <p:spPr bwMode="auto">
          <a:xfrm>
            <a:off x="627063" y="4638675"/>
            <a:ext cx="908685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 name="Rectangle 5">
            <a:extLst>
              <a:ext uri="{FF2B5EF4-FFF2-40B4-BE49-F238E27FC236}">
                <a16:creationId xmlns:a16="http://schemas.microsoft.com/office/drawing/2014/main" id="{80279510-32AB-4B55-A97B-4E860AA157BD}"/>
              </a:ext>
            </a:extLst>
          </p:cNvPr>
          <p:cNvSpPr>
            <a:spLocks noChangeArrowheads="1"/>
          </p:cNvSpPr>
          <p:nvPr/>
        </p:nvSpPr>
        <p:spPr bwMode="auto">
          <a:xfrm>
            <a:off x="627063" y="4664075"/>
            <a:ext cx="197485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 name="Rectangle 6">
            <a:extLst>
              <a:ext uri="{FF2B5EF4-FFF2-40B4-BE49-F238E27FC236}">
                <a16:creationId xmlns:a16="http://schemas.microsoft.com/office/drawing/2014/main" id="{82336999-A8DB-454D-9E03-66E86BD35BD6}"/>
              </a:ext>
            </a:extLst>
          </p:cNvPr>
          <p:cNvSpPr>
            <a:spLocks noChangeArrowheads="1"/>
          </p:cNvSpPr>
          <p:nvPr/>
        </p:nvSpPr>
        <p:spPr bwMode="auto">
          <a:xfrm>
            <a:off x="2601913" y="46640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 name="Rectangle 7">
            <a:extLst>
              <a:ext uri="{FF2B5EF4-FFF2-40B4-BE49-F238E27FC236}">
                <a16:creationId xmlns:a16="http://schemas.microsoft.com/office/drawing/2014/main" id="{D5D62C63-EC72-48C0-963A-137D5ECE13E5}"/>
              </a:ext>
            </a:extLst>
          </p:cNvPr>
          <p:cNvSpPr>
            <a:spLocks noChangeArrowheads="1"/>
          </p:cNvSpPr>
          <p:nvPr/>
        </p:nvSpPr>
        <p:spPr bwMode="auto">
          <a:xfrm>
            <a:off x="3617913" y="46640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8">
            <a:extLst>
              <a:ext uri="{FF2B5EF4-FFF2-40B4-BE49-F238E27FC236}">
                <a16:creationId xmlns:a16="http://schemas.microsoft.com/office/drawing/2014/main" id="{B092F8C1-5234-49D9-99BE-A71358630BB7}"/>
              </a:ext>
            </a:extLst>
          </p:cNvPr>
          <p:cNvSpPr>
            <a:spLocks noChangeArrowheads="1"/>
          </p:cNvSpPr>
          <p:nvPr/>
        </p:nvSpPr>
        <p:spPr bwMode="auto">
          <a:xfrm>
            <a:off x="4633913" y="46640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Rectangle 9">
            <a:extLst>
              <a:ext uri="{FF2B5EF4-FFF2-40B4-BE49-F238E27FC236}">
                <a16:creationId xmlns:a16="http://schemas.microsoft.com/office/drawing/2014/main" id="{2C718513-556B-482E-AF8A-B649864A9629}"/>
              </a:ext>
            </a:extLst>
          </p:cNvPr>
          <p:cNvSpPr>
            <a:spLocks noChangeArrowheads="1"/>
          </p:cNvSpPr>
          <p:nvPr/>
        </p:nvSpPr>
        <p:spPr bwMode="auto">
          <a:xfrm>
            <a:off x="5649913" y="46640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Rectangle 10">
            <a:extLst>
              <a:ext uri="{FF2B5EF4-FFF2-40B4-BE49-F238E27FC236}">
                <a16:creationId xmlns:a16="http://schemas.microsoft.com/office/drawing/2014/main" id="{6FE75A42-1615-46A8-871B-52B94E114DA9}"/>
              </a:ext>
            </a:extLst>
          </p:cNvPr>
          <p:cNvSpPr>
            <a:spLocks noChangeArrowheads="1"/>
          </p:cNvSpPr>
          <p:nvPr/>
        </p:nvSpPr>
        <p:spPr bwMode="auto">
          <a:xfrm>
            <a:off x="6665913" y="46640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Rectangle 11">
            <a:extLst>
              <a:ext uri="{FF2B5EF4-FFF2-40B4-BE49-F238E27FC236}">
                <a16:creationId xmlns:a16="http://schemas.microsoft.com/office/drawing/2014/main" id="{E5F4597B-59BB-4FD1-9EFB-3BD1BB204DC2}"/>
              </a:ext>
            </a:extLst>
          </p:cNvPr>
          <p:cNvSpPr>
            <a:spLocks noChangeArrowheads="1"/>
          </p:cNvSpPr>
          <p:nvPr/>
        </p:nvSpPr>
        <p:spPr bwMode="auto">
          <a:xfrm>
            <a:off x="7681913" y="46640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Rectangle 12">
            <a:extLst>
              <a:ext uri="{FF2B5EF4-FFF2-40B4-BE49-F238E27FC236}">
                <a16:creationId xmlns:a16="http://schemas.microsoft.com/office/drawing/2014/main" id="{1550D351-F9A0-4CE9-9C21-5D666B5D777B}"/>
              </a:ext>
            </a:extLst>
          </p:cNvPr>
          <p:cNvSpPr>
            <a:spLocks noChangeArrowheads="1"/>
          </p:cNvSpPr>
          <p:nvPr/>
        </p:nvSpPr>
        <p:spPr bwMode="auto">
          <a:xfrm>
            <a:off x="8697913" y="4664075"/>
            <a:ext cx="1016000" cy="371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 name="Rectangle 13">
            <a:extLst>
              <a:ext uri="{FF2B5EF4-FFF2-40B4-BE49-F238E27FC236}">
                <a16:creationId xmlns:a16="http://schemas.microsoft.com/office/drawing/2014/main" id="{7E197D19-7DEF-4A1A-9D8F-EA78FA4838DC}"/>
              </a:ext>
            </a:extLst>
          </p:cNvPr>
          <p:cNvSpPr>
            <a:spLocks noChangeArrowheads="1"/>
          </p:cNvSpPr>
          <p:nvPr/>
        </p:nvSpPr>
        <p:spPr bwMode="auto">
          <a:xfrm>
            <a:off x="627063" y="5035550"/>
            <a:ext cx="1974850" cy="371475"/>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Rectangle 14">
            <a:extLst>
              <a:ext uri="{FF2B5EF4-FFF2-40B4-BE49-F238E27FC236}">
                <a16:creationId xmlns:a16="http://schemas.microsoft.com/office/drawing/2014/main" id="{AD40FD27-85AD-4936-9AD6-EF47E5DD9854}"/>
              </a:ext>
            </a:extLst>
          </p:cNvPr>
          <p:cNvSpPr>
            <a:spLocks noChangeArrowheads="1"/>
          </p:cNvSpPr>
          <p:nvPr/>
        </p:nvSpPr>
        <p:spPr bwMode="auto">
          <a:xfrm>
            <a:off x="2601913" y="5035550"/>
            <a:ext cx="1016000" cy="371475"/>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Rectangle 15">
            <a:extLst>
              <a:ext uri="{FF2B5EF4-FFF2-40B4-BE49-F238E27FC236}">
                <a16:creationId xmlns:a16="http://schemas.microsoft.com/office/drawing/2014/main" id="{2D9B94A5-7E81-4D31-AA6C-4EE15F2ED082}"/>
              </a:ext>
            </a:extLst>
          </p:cNvPr>
          <p:cNvSpPr>
            <a:spLocks noChangeArrowheads="1"/>
          </p:cNvSpPr>
          <p:nvPr/>
        </p:nvSpPr>
        <p:spPr bwMode="auto">
          <a:xfrm>
            <a:off x="3617913" y="5035550"/>
            <a:ext cx="1016000" cy="371475"/>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Rectangle 16">
            <a:extLst>
              <a:ext uri="{FF2B5EF4-FFF2-40B4-BE49-F238E27FC236}">
                <a16:creationId xmlns:a16="http://schemas.microsoft.com/office/drawing/2014/main" id="{44094878-9399-410D-913D-CA79ABCBA5D2}"/>
              </a:ext>
            </a:extLst>
          </p:cNvPr>
          <p:cNvSpPr>
            <a:spLocks noChangeArrowheads="1"/>
          </p:cNvSpPr>
          <p:nvPr/>
        </p:nvSpPr>
        <p:spPr bwMode="auto">
          <a:xfrm>
            <a:off x="4633913" y="5035550"/>
            <a:ext cx="1016000" cy="371475"/>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Rectangle 17">
            <a:extLst>
              <a:ext uri="{FF2B5EF4-FFF2-40B4-BE49-F238E27FC236}">
                <a16:creationId xmlns:a16="http://schemas.microsoft.com/office/drawing/2014/main" id="{27C32580-AC1C-44B2-8049-4B0B39365CCB}"/>
              </a:ext>
            </a:extLst>
          </p:cNvPr>
          <p:cNvSpPr>
            <a:spLocks noChangeArrowheads="1"/>
          </p:cNvSpPr>
          <p:nvPr/>
        </p:nvSpPr>
        <p:spPr bwMode="auto">
          <a:xfrm>
            <a:off x="5649913" y="5035550"/>
            <a:ext cx="1016000" cy="371475"/>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Rectangle 18">
            <a:extLst>
              <a:ext uri="{FF2B5EF4-FFF2-40B4-BE49-F238E27FC236}">
                <a16:creationId xmlns:a16="http://schemas.microsoft.com/office/drawing/2014/main" id="{1D983034-7341-4B7D-AC3B-14AD8D905230}"/>
              </a:ext>
            </a:extLst>
          </p:cNvPr>
          <p:cNvSpPr>
            <a:spLocks noChangeArrowheads="1"/>
          </p:cNvSpPr>
          <p:nvPr/>
        </p:nvSpPr>
        <p:spPr bwMode="auto">
          <a:xfrm>
            <a:off x="6665913" y="5035550"/>
            <a:ext cx="1016000" cy="371475"/>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Rectangle 19">
            <a:extLst>
              <a:ext uri="{FF2B5EF4-FFF2-40B4-BE49-F238E27FC236}">
                <a16:creationId xmlns:a16="http://schemas.microsoft.com/office/drawing/2014/main" id="{B7D2985D-A327-4CA0-8E7B-A63B366CC9FA}"/>
              </a:ext>
            </a:extLst>
          </p:cNvPr>
          <p:cNvSpPr>
            <a:spLocks noChangeArrowheads="1"/>
          </p:cNvSpPr>
          <p:nvPr/>
        </p:nvSpPr>
        <p:spPr bwMode="auto">
          <a:xfrm>
            <a:off x="7681913" y="5035550"/>
            <a:ext cx="1016000" cy="371475"/>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Rectangle 20">
            <a:extLst>
              <a:ext uri="{FF2B5EF4-FFF2-40B4-BE49-F238E27FC236}">
                <a16:creationId xmlns:a16="http://schemas.microsoft.com/office/drawing/2014/main" id="{71764C36-E4EF-45B1-812D-D3F715D94DE2}"/>
              </a:ext>
            </a:extLst>
          </p:cNvPr>
          <p:cNvSpPr>
            <a:spLocks noChangeArrowheads="1"/>
          </p:cNvSpPr>
          <p:nvPr/>
        </p:nvSpPr>
        <p:spPr bwMode="auto">
          <a:xfrm>
            <a:off x="8697913" y="5035550"/>
            <a:ext cx="1016000" cy="371475"/>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 name="Rectangle 21">
            <a:extLst>
              <a:ext uri="{FF2B5EF4-FFF2-40B4-BE49-F238E27FC236}">
                <a16:creationId xmlns:a16="http://schemas.microsoft.com/office/drawing/2014/main" id="{52397FAD-C1EA-4AE6-B29F-44FE2D8CEB58}"/>
              </a:ext>
            </a:extLst>
          </p:cNvPr>
          <p:cNvSpPr>
            <a:spLocks noChangeArrowheads="1"/>
          </p:cNvSpPr>
          <p:nvPr/>
        </p:nvSpPr>
        <p:spPr bwMode="auto">
          <a:xfrm>
            <a:off x="627063" y="5407025"/>
            <a:ext cx="197485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 name="Rectangle 22">
            <a:extLst>
              <a:ext uri="{FF2B5EF4-FFF2-40B4-BE49-F238E27FC236}">
                <a16:creationId xmlns:a16="http://schemas.microsoft.com/office/drawing/2014/main" id="{A14D18B6-42E2-46B2-A613-467690CB9835}"/>
              </a:ext>
            </a:extLst>
          </p:cNvPr>
          <p:cNvSpPr>
            <a:spLocks noChangeArrowheads="1"/>
          </p:cNvSpPr>
          <p:nvPr/>
        </p:nvSpPr>
        <p:spPr bwMode="auto">
          <a:xfrm>
            <a:off x="2601913" y="5407025"/>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 name="Rectangle 23">
            <a:extLst>
              <a:ext uri="{FF2B5EF4-FFF2-40B4-BE49-F238E27FC236}">
                <a16:creationId xmlns:a16="http://schemas.microsoft.com/office/drawing/2014/main" id="{56F86D45-52BD-4CBC-BE3D-96CB78241B47}"/>
              </a:ext>
            </a:extLst>
          </p:cNvPr>
          <p:cNvSpPr>
            <a:spLocks noChangeArrowheads="1"/>
          </p:cNvSpPr>
          <p:nvPr/>
        </p:nvSpPr>
        <p:spPr bwMode="auto">
          <a:xfrm>
            <a:off x="3617913" y="5407025"/>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Rectangle 24">
            <a:extLst>
              <a:ext uri="{FF2B5EF4-FFF2-40B4-BE49-F238E27FC236}">
                <a16:creationId xmlns:a16="http://schemas.microsoft.com/office/drawing/2014/main" id="{10D19534-A15C-46FE-9FC0-25BD4B533584}"/>
              </a:ext>
            </a:extLst>
          </p:cNvPr>
          <p:cNvSpPr>
            <a:spLocks noChangeArrowheads="1"/>
          </p:cNvSpPr>
          <p:nvPr/>
        </p:nvSpPr>
        <p:spPr bwMode="auto">
          <a:xfrm>
            <a:off x="4633913" y="5407025"/>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Rectangle 25">
            <a:extLst>
              <a:ext uri="{FF2B5EF4-FFF2-40B4-BE49-F238E27FC236}">
                <a16:creationId xmlns:a16="http://schemas.microsoft.com/office/drawing/2014/main" id="{277F6E99-3AB0-45BC-B0CB-9FF3E6582736}"/>
              </a:ext>
            </a:extLst>
          </p:cNvPr>
          <p:cNvSpPr>
            <a:spLocks noChangeArrowheads="1"/>
          </p:cNvSpPr>
          <p:nvPr/>
        </p:nvSpPr>
        <p:spPr bwMode="auto">
          <a:xfrm>
            <a:off x="5649913" y="5407025"/>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 name="Rectangle 26">
            <a:extLst>
              <a:ext uri="{FF2B5EF4-FFF2-40B4-BE49-F238E27FC236}">
                <a16:creationId xmlns:a16="http://schemas.microsoft.com/office/drawing/2014/main" id="{3DAFB588-90EC-4E7C-8C4F-08505ED1F98E}"/>
              </a:ext>
            </a:extLst>
          </p:cNvPr>
          <p:cNvSpPr>
            <a:spLocks noChangeArrowheads="1"/>
          </p:cNvSpPr>
          <p:nvPr/>
        </p:nvSpPr>
        <p:spPr bwMode="auto">
          <a:xfrm>
            <a:off x="6665913" y="5407025"/>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 name="Rectangle 27">
            <a:extLst>
              <a:ext uri="{FF2B5EF4-FFF2-40B4-BE49-F238E27FC236}">
                <a16:creationId xmlns:a16="http://schemas.microsoft.com/office/drawing/2014/main" id="{78935D60-23C6-4EA4-B98E-24D18FC21D60}"/>
              </a:ext>
            </a:extLst>
          </p:cNvPr>
          <p:cNvSpPr>
            <a:spLocks noChangeArrowheads="1"/>
          </p:cNvSpPr>
          <p:nvPr/>
        </p:nvSpPr>
        <p:spPr bwMode="auto">
          <a:xfrm>
            <a:off x="7681913" y="5407025"/>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 name="Rectangle 28">
            <a:extLst>
              <a:ext uri="{FF2B5EF4-FFF2-40B4-BE49-F238E27FC236}">
                <a16:creationId xmlns:a16="http://schemas.microsoft.com/office/drawing/2014/main" id="{9567EB25-5717-4C58-9598-DBD19C30C85E}"/>
              </a:ext>
            </a:extLst>
          </p:cNvPr>
          <p:cNvSpPr>
            <a:spLocks noChangeArrowheads="1"/>
          </p:cNvSpPr>
          <p:nvPr/>
        </p:nvSpPr>
        <p:spPr bwMode="auto">
          <a:xfrm>
            <a:off x="8697913" y="5407025"/>
            <a:ext cx="1016000" cy="37147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 name="Rectangle 29">
            <a:extLst>
              <a:ext uri="{FF2B5EF4-FFF2-40B4-BE49-F238E27FC236}">
                <a16:creationId xmlns:a16="http://schemas.microsoft.com/office/drawing/2014/main" id="{43CAA966-3FF7-4BD2-AC24-8062E3D079BE}"/>
              </a:ext>
            </a:extLst>
          </p:cNvPr>
          <p:cNvSpPr>
            <a:spLocks noChangeArrowheads="1"/>
          </p:cNvSpPr>
          <p:nvPr/>
        </p:nvSpPr>
        <p:spPr bwMode="auto">
          <a:xfrm>
            <a:off x="719138" y="4706938"/>
            <a:ext cx="12017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rPr>
              <a:t>Leaf Switch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30">
            <a:extLst>
              <a:ext uri="{FF2B5EF4-FFF2-40B4-BE49-F238E27FC236}">
                <a16:creationId xmlns:a16="http://schemas.microsoft.com/office/drawing/2014/main" id="{529EA149-0185-434C-A27D-DFD9EB4BEC66}"/>
              </a:ext>
            </a:extLst>
          </p:cNvPr>
          <p:cNvSpPr>
            <a:spLocks noChangeArrowheads="1"/>
          </p:cNvSpPr>
          <p:nvPr/>
        </p:nvSpPr>
        <p:spPr bwMode="auto">
          <a:xfrm>
            <a:off x="2693988" y="4706938"/>
            <a:ext cx="482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rPr>
              <a:t>L[1]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31">
            <a:extLst>
              <a:ext uri="{FF2B5EF4-FFF2-40B4-BE49-F238E27FC236}">
                <a16:creationId xmlns:a16="http://schemas.microsoft.com/office/drawing/2014/main" id="{7FD92581-A3E0-409C-B472-F02E20032988}"/>
              </a:ext>
            </a:extLst>
          </p:cNvPr>
          <p:cNvSpPr>
            <a:spLocks noChangeArrowheads="1"/>
          </p:cNvSpPr>
          <p:nvPr/>
        </p:nvSpPr>
        <p:spPr bwMode="auto">
          <a:xfrm>
            <a:off x="3709988" y="4706938"/>
            <a:ext cx="482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32">
            <a:extLst>
              <a:ext uri="{FF2B5EF4-FFF2-40B4-BE49-F238E27FC236}">
                <a16:creationId xmlns:a16="http://schemas.microsoft.com/office/drawing/2014/main" id="{501ED7A0-B6F1-455B-B20C-0BF26805590F}"/>
              </a:ext>
            </a:extLst>
          </p:cNvPr>
          <p:cNvSpPr>
            <a:spLocks noChangeArrowheads="1"/>
          </p:cNvSpPr>
          <p:nvPr/>
        </p:nvSpPr>
        <p:spPr bwMode="auto">
          <a:xfrm>
            <a:off x="4725988" y="4706938"/>
            <a:ext cx="482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rPr>
              <a:t>L[3]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3">
            <a:extLst>
              <a:ext uri="{FF2B5EF4-FFF2-40B4-BE49-F238E27FC236}">
                <a16:creationId xmlns:a16="http://schemas.microsoft.com/office/drawing/2014/main" id="{CC27F0CC-1718-4A5A-B16B-9894BF391C41}"/>
              </a:ext>
            </a:extLst>
          </p:cNvPr>
          <p:cNvSpPr>
            <a:spLocks noChangeArrowheads="1"/>
          </p:cNvSpPr>
          <p:nvPr/>
        </p:nvSpPr>
        <p:spPr bwMode="auto">
          <a:xfrm>
            <a:off x="5741988" y="4706938"/>
            <a:ext cx="482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rPr>
              <a:t>L[4]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Rectangle 34">
            <a:extLst>
              <a:ext uri="{FF2B5EF4-FFF2-40B4-BE49-F238E27FC236}">
                <a16:creationId xmlns:a16="http://schemas.microsoft.com/office/drawing/2014/main" id="{A209F1C4-10E9-43BA-9058-5555E705B8A3}"/>
              </a:ext>
            </a:extLst>
          </p:cNvPr>
          <p:cNvSpPr>
            <a:spLocks noChangeArrowheads="1"/>
          </p:cNvSpPr>
          <p:nvPr/>
        </p:nvSpPr>
        <p:spPr bwMode="auto">
          <a:xfrm>
            <a:off x="6757988" y="4706938"/>
            <a:ext cx="482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5">
            <a:extLst>
              <a:ext uri="{FF2B5EF4-FFF2-40B4-BE49-F238E27FC236}">
                <a16:creationId xmlns:a16="http://schemas.microsoft.com/office/drawing/2014/main" id="{65BA64DF-F8F7-48AE-A3D4-E9095996A921}"/>
              </a:ext>
            </a:extLst>
          </p:cNvPr>
          <p:cNvSpPr>
            <a:spLocks noChangeArrowheads="1"/>
          </p:cNvSpPr>
          <p:nvPr/>
        </p:nvSpPr>
        <p:spPr bwMode="auto">
          <a:xfrm>
            <a:off x="7773988" y="4706938"/>
            <a:ext cx="482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rPr>
              <a:t>L[6]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36">
            <a:extLst>
              <a:ext uri="{FF2B5EF4-FFF2-40B4-BE49-F238E27FC236}">
                <a16:creationId xmlns:a16="http://schemas.microsoft.com/office/drawing/2014/main" id="{A7C6672B-6403-4515-99EE-1E610673A664}"/>
              </a:ext>
            </a:extLst>
          </p:cNvPr>
          <p:cNvSpPr>
            <a:spLocks noChangeArrowheads="1"/>
          </p:cNvSpPr>
          <p:nvPr/>
        </p:nvSpPr>
        <p:spPr bwMode="auto">
          <a:xfrm>
            <a:off x="8789988" y="4706938"/>
            <a:ext cx="482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Calibri" panose="020F0502020204030204" pitchFamily="34" charset="0"/>
              </a:rPr>
              <a:t>L[7]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37">
            <a:extLst>
              <a:ext uri="{FF2B5EF4-FFF2-40B4-BE49-F238E27FC236}">
                <a16:creationId xmlns:a16="http://schemas.microsoft.com/office/drawing/2014/main" id="{ED3982EE-D8D4-4E30-A7DF-41D99DF54537}"/>
              </a:ext>
            </a:extLst>
          </p:cNvPr>
          <p:cNvSpPr>
            <a:spLocks noChangeArrowheads="1"/>
          </p:cNvSpPr>
          <p:nvPr/>
        </p:nvSpPr>
        <p:spPr bwMode="auto">
          <a:xfrm>
            <a:off x="719138" y="5078413"/>
            <a:ext cx="1177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Free Nodes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38">
            <a:extLst>
              <a:ext uri="{FF2B5EF4-FFF2-40B4-BE49-F238E27FC236}">
                <a16:creationId xmlns:a16="http://schemas.microsoft.com/office/drawing/2014/main" id="{81FBA881-2328-48BF-9F39-1C6D9F1EABA8}"/>
              </a:ext>
            </a:extLst>
          </p:cNvPr>
          <p:cNvSpPr>
            <a:spLocks noChangeArrowheads="1"/>
          </p:cNvSpPr>
          <p:nvPr/>
        </p:nvSpPr>
        <p:spPr bwMode="auto">
          <a:xfrm>
            <a:off x="2693988" y="5078413"/>
            <a:ext cx="465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9">
            <a:extLst>
              <a:ext uri="{FF2B5EF4-FFF2-40B4-BE49-F238E27FC236}">
                <a16:creationId xmlns:a16="http://schemas.microsoft.com/office/drawing/2014/main" id="{A7431A0A-EAAF-40F5-9DA0-D12B8F1967E3}"/>
              </a:ext>
            </a:extLst>
          </p:cNvPr>
          <p:cNvSpPr>
            <a:spLocks noChangeArrowheads="1"/>
          </p:cNvSpPr>
          <p:nvPr/>
        </p:nvSpPr>
        <p:spPr bwMode="auto">
          <a:xfrm>
            <a:off x="3709988" y="5078413"/>
            <a:ext cx="466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40">
            <a:extLst>
              <a:ext uri="{FF2B5EF4-FFF2-40B4-BE49-F238E27FC236}">
                <a16:creationId xmlns:a16="http://schemas.microsoft.com/office/drawing/2014/main" id="{1F250D82-31A7-477F-A826-3518514AEB89}"/>
              </a:ext>
            </a:extLst>
          </p:cNvPr>
          <p:cNvSpPr>
            <a:spLocks noChangeArrowheads="1"/>
          </p:cNvSpPr>
          <p:nvPr/>
        </p:nvSpPr>
        <p:spPr bwMode="auto">
          <a:xfrm>
            <a:off x="4725988" y="5078413"/>
            <a:ext cx="466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41">
            <a:extLst>
              <a:ext uri="{FF2B5EF4-FFF2-40B4-BE49-F238E27FC236}">
                <a16:creationId xmlns:a16="http://schemas.microsoft.com/office/drawing/2014/main" id="{F2E96DE5-8D2E-4531-A8A3-6AC3C09F2CFD}"/>
              </a:ext>
            </a:extLst>
          </p:cNvPr>
          <p:cNvSpPr>
            <a:spLocks noChangeArrowheads="1"/>
          </p:cNvSpPr>
          <p:nvPr/>
        </p:nvSpPr>
        <p:spPr bwMode="auto">
          <a:xfrm>
            <a:off x="5741988" y="5078413"/>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2">
            <a:extLst>
              <a:ext uri="{FF2B5EF4-FFF2-40B4-BE49-F238E27FC236}">
                <a16:creationId xmlns:a16="http://schemas.microsoft.com/office/drawing/2014/main" id="{3D9A6615-8C4D-4520-8ED3-5561C9943C95}"/>
              </a:ext>
            </a:extLst>
          </p:cNvPr>
          <p:cNvSpPr>
            <a:spLocks noChangeArrowheads="1"/>
          </p:cNvSpPr>
          <p:nvPr/>
        </p:nvSpPr>
        <p:spPr bwMode="auto">
          <a:xfrm>
            <a:off x="6757988" y="5078413"/>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70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3">
            <a:extLst>
              <a:ext uri="{FF2B5EF4-FFF2-40B4-BE49-F238E27FC236}">
                <a16:creationId xmlns:a16="http://schemas.microsoft.com/office/drawing/2014/main" id="{A94C68BD-2202-4A9A-9921-F7F6D83EE746}"/>
              </a:ext>
            </a:extLst>
          </p:cNvPr>
          <p:cNvSpPr>
            <a:spLocks noChangeArrowheads="1"/>
          </p:cNvSpPr>
          <p:nvPr/>
        </p:nvSpPr>
        <p:spPr bwMode="auto">
          <a:xfrm>
            <a:off x="7773988" y="5078413"/>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4">
            <a:extLst>
              <a:ext uri="{FF2B5EF4-FFF2-40B4-BE49-F238E27FC236}">
                <a16:creationId xmlns:a16="http://schemas.microsoft.com/office/drawing/2014/main" id="{DE9748B8-E699-421D-ABAF-F973F73CB02B}"/>
              </a:ext>
            </a:extLst>
          </p:cNvPr>
          <p:cNvSpPr>
            <a:spLocks noChangeArrowheads="1"/>
          </p:cNvSpPr>
          <p:nvPr/>
        </p:nvSpPr>
        <p:spPr bwMode="auto">
          <a:xfrm>
            <a:off x="8789988" y="5078413"/>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40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5">
            <a:extLst>
              <a:ext uri="{FF2B5EF4-FFF2-40B4-BE49-F238E27FC236}">
                <a16:creationId xmlns:a16="http://schemas.microsoft.com/office/drawing/2014/main" id="{EF2A3238-7AC4-443E-A515-88972F6B8003}"/>
              </a:ext>
            </a:extLst>
          </p:cNvPr>
          <p:cNvSpPr>
            <a:spLocks noChangeArrowheads="1"/>
          </p:cNvSpPr>
          <p:nvPr/>
        </p:nvSpPr>
        <p:spPr bwMode="auto">
          <a:xfrm>
            <a:off x="719138" y="5449888"/>
            <a:ext cx="1638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Allocated Nodes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6">
            <a:extLst>
              <a:ext uri="{FF2B5EF4-FFF2-40B4-BE49-F238E27FC236}">
                <a16:creationId xmlns:a16="http://schemas.microsoft.com/office/drawing/2014/main" id="{0EA9DB39-70A7-4AF5-BF34-BEFA69C1396C}"/>
              </a:ext>
            </a:extLst>
          </p:cNvPr>
          <p:cNvSpPr>
            <a:spLocks noChangeArrowheads="1"/>
          </p:cNvSpPr>
          <p:nvPr/>
        </p:nvSpPr>
        <p:spPr bwMode="auto">
          <a:xfrm>
            <a:off x="2693988" y="5449888"/>
            <a:ext cx="465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7">
            <a:extLst>
              <a:ext uri="{FF2B5EF4-FFF2-40B4-BE49-F238E27FC236}">
                <a16:creationId xmlns:a16="http://schemas.microsoft.com/office/drawing/2014/main" id="{156422C7-A4C5-4E20-A41C-62EBE468A99B}"/>
              </a:ext>
            </a:extLst>
          </p:cNvPr>
          <p:cNvSpPr>
            <a:spLocks noChangeArrowheads="1"/>
          </p:cNvSpPr>
          <p:nvPr/>
        </p:nvSpPr>
        <p:spPr bwMode="auto">
          <a:xfrm>
            <a:off x="3709988" y="5449888"/>
            <a:ext cx="466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8">
            <a:extLst>
              <a:ext uri="{FF2B5EF4-FFF2-40B4-BE49-F238E27FC236}">
                <a16:creationId xmlns:a16="http://schemas.microsoft.com/office/drawing/2014/main" id="{07FBB55A-1C7A-49A1-8641-B33EAB8248EA}"/>
              </a:ext>
            </a:extLst>
          </p:cNvPr>
          <p:cNvSpPr>
            <a:spLocks noChangeArrowheads="1"/>
          </p:cNvSpPr>
          <p:nvPr/>
        </p:nvSpPr>
        <p:spPr bwMode="auto">
          <a:xfrm>
            <a:off x="4725988" y="5449888"/>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64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9">
            <a:extLst>
              <a:ext uri="{FF2B5EF4-FFF2-40B4-BE49-F238E27FC236}">
                <a16:creationId xmlns:a16="http://schemas.microsoft.com/office/drawing/2014/main" id="{C943EED4-3A2C-42DA-BC63-DABE236AEC7B}"/>
              </a:ext>
            </a:extLst>
          </p:cNvPr>
          <p:cNvSpPr>
            <a:spLocks noChangeArrowheads="1"/>
          </p:cNvSpPr>
          <p:nvPr/>
        </p:nvSpPr>
        <p:spPr bwMode="auto">
          <a:xfrm>
            <a:off x="5741988" y="5449888"/>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64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0">
            <a:extLst>
              <a:ext uri="{FF2B5EF4-FFF2-40B4-BE49-F238E27FC236}">
                <a16:creationId xmlns:a16="http://schemas.microsoft.com/office/drawing/2014/main" id="{B324F90D-CAB1-407B-8A73-EDE8876F69AC}"/>
              </a:ext>
            </a:extLst>
          </p:cNvPr>
          <p:cNvSpPr>
            <a:spLocks noChangeArrowheads="1"/>
          </p:cNvSpPr>
          <p:nvPr/>
        </p:nvSpPr>
        <p:spPr bwMode="auto">
          <a:xfrm>
            <a:off x="6757988" y="5449888"/>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51">
            <a:extLst>
              <a:ext uri="{FF2B5EF4-FFF2-40B4-BE49-F238E27FC236}">
                <a16:creationId xmlns:a16="http://schemas.microsoft.com/office/drawing/2014/main" id="{84ADF586-DB2B-4FEE-8818-2F3CDE347388}"/>
              </a:ext>
            </a:extLst>
          </p:cNvPr>
          <p:cNvSpPr>
            <a:spLocks noChangeArrowheads="1"/>
          </p:cNvSpPr>
          <p:nvPr/>
        </p:nvSpPr>
        <p:spPr bwMode="auto">
          <a:xfrm>
            <a:off x="7773988" y="5449888"/>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52">
            <a:extLst>
              <a:ext uri="{FF2B5EF4-FFF2-40B4-BE49-F238E27FC236}">
                <a16:creationId xmlns:a16="http://schemas.microsoft.com/office/drawing/2014/main" id="{EFF5C04F-40C5-4AB8-8E2B-3CFC7AAA3D8D}"/>
              </a:ext>
            </a:extLst>
          </p:cNvPr>
          <p:cNvSpPr>
            <a:spLocks noChangeArrowheads="1"/>
          </p:cNvSpPr>
          <p:nvPr/>
        </p:nvSpPr>
        <p:spPr bwMode="auto">
          <a:xfrm>
            <a:off x="8789988" y="5449888"/>
            <a:ext cx="350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815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27DF911-33EC-451F-8DB0-5D96C3B7431E}"/>
                                            </p:graphicEl>
                                          </p:spTgt>
                                        </p:tgtEl>
                                        <p:attrNameLst>
                                          <p:attrName>style.visibility</p:attrName>
                                        </p:attrNameLst>
                                      </p:cBhvr>
                                      <p:to>
                                        <p:strVal val="visible"/>
                                      </p:to>
                                    </p:set>
                                    <p:animEffect transition="in" filter="fade">
                                      <p:cBhvr>
                                        <p:cTn id="7" dur="500"/>
                                        <p:tgtEl>
                                          <p:spTgt spid="4">
                                            <p:graphicEl>
                                              <a:dgm id="{327DF911-33EC-451F-8DB0-5D96C3B7431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455A609-E3E5-4EDA-91FD-A1365D587C82}"/>
                                            </p:graphicEl>
                                          </p:spTgt>
                                        </p:tgtEl>
                                        <p:attrNameLst>
                                          <p:attrName>style.visibility</p:attrName>
                                        </p:attrNameLst>
                                      </p:cBhvr>
                                      <p:to>
                                        <p:strVal val="visible"/>
                                      </p:to>
                                    </p:set>
                                    <p:animEffect transition="in" filter="fade">
                                      <p:cBhvr>
                                        <p:cTn id="12" dur="500"/>
                                        <p:tgtEl>
                                          <p:spTgt spid="4">
                                            <p:graphicEl>
                                              <a:dgm id="{A455A609-E3E5-4EDA-91FD-A1365D587C8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773209ED-47A7-4F7C-AF8B-7733796AA393}"/>
                                            </p:graphicEl>
                                          </p:spTgt>
                                        </p:tgtEl>
                                        <p:attrNameLst>
                                          <p:attrName>style.visibility</p:attrName>
                                        </p:attrNameLst>
                                      </p:cBhvr>
                                      <p:to>
                                        <p:strVal val="visible"/>
                                      </p:to>
                                    </p:set>
                                    <p:animEffect transition="in" filter="fade">
                                      <p:cBhvr>
                                        <p:cTn id="15" dur="500"/>
                                        <p:tgtEl>
                                          <p:spTgt spid="4">
                                            <p:graphicEl>
                                              <a:dgm id="{773209ED-47A7-4F7C-AF8B-7733796AA39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57950E10-C1C8-4DFF-9CCB-5DD92547E903}"/>
                                            </p:graphicEl>
                                          </p:spTgt>
                                        </p:tgtEl>
                                        <p:attrNameLst>
                                          <p:attrName>style.visibility</p:attrName>
                                        </p:attrNameLst>
                                      </p:cBhvr>
                                      <p:to>
                                        <p:strVal val="visible"/>
                                      </p:to>
                                    </p:set>
                                    <p:animEffect transition="in" filter="fade">
                                      <p:cBhvr>
                                        <p:cTn id="18" dur="500"/>
                                        <p:tgtEl>
                                          <p:spTgt spid="4">
                                            <p:graphicEl>
                                              <a:dgm id="{57950E10-C1C8-4DFF-9CCB-5DD92547E90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443C0499-CB3B-405E-BE37-EEAC07A9C064}"/>
                                            </p:graphicEl>
                                          </p:spTgt>
                                        </p:tgtEl>
                                        <p:attrNameLst>
                                          <p:attrName>style.visibility</p:attrName>
                                        </p:attrNameLst>
                                      </p:cBhvr>
                                      <p:to>
                                        <p:strVal val="visible"/>
                                      </p:to>
                                    </p:set>
                                    <p:animEffect transition="in" filter="fade">
                                      <p:cBhvr>
                                        <p:cTn id="21" dur="500"/>
                                        <p:tgtEl>
                                          <p:spTgt spid="4">
                                            <p:graphicEl>
                                              <a:dgm id="{443C0499-CB3B-405E-BE37-EEAC07A9C064}"/>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134648C0-F2EB-4FAD-BF30-A8361A4221E2}"/>
                                            </p:graphicEl>
                                          </p:spTgt>
                                        </p:tgtEl>
                                        <p:attrNameLst>
                                          <p:attrName>style.visibility</p:attrName>
                                        </p:attrNameLst>
                                      </p:cBhvr>
                                      <p:to>
                                        <p:strVal val="visible"/>
                                      </p:to>
                                    </p:set>
                                    <p:animEffect transition="in" filter="fade">
                                      <p:cBhvr>
                                        <p:cTn id="26" dur="500"/>
                                        <p:tgtEl>
                                          <p:spTgt spid="4">
                                            <p:graphicEl>
                                              <a:dgm id="{134648C0-F2EB-4FAD-BF30-A8361A4221E2}"/>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DF9984EE-C570-4CC6-8672-2142FC13D42C}"/>
                                            </p:graphicEl>
                                          </p:spTgt>
                                        </p:tgtEl>
                                        <p:attrNameLst>
                                          <p:attrName>style.visibility</p:attrName>
                                        </p:attrNameLst>
                                      </p:cBhvr>
                                      <p:to>
                                        <p:strVal val="visible"/>
                                      </p:to>
                                    </p:set>
                                    <p:animEffect transition="in" filter="fade">
                                      <p:cBhvr>
                                        <p:cTn id="29" dur="500"/>
                                        <p:tgtEl>
                                          <p:spTgt spid="4">
                                            <p:graphicEl>
                                              <a:dgm id="{DF9984EE-C570-4CC6-8672-2142FC13D42C}"/>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458B8423-69CE-4835-9C52-395BC1471932}"/>
                                            </p:graphicEl>
                                          </p:spTgt>
                                        </p:tgtEl>
                                        <p:attrNameLst>
                                          <p:attrName>style.visibility</p:attrName>
                                        </p:attrNameLst>
                                      </p:cBhvr>
                                      <p:to>
                                        <p:strVal val="visible"/>
                                      </p:to>
                                    </p:set>
                                    <p:animEffect transition="in" filter="fade">
                                      <p:cBhvr>
                                        <p:cTn id="32" dur="500"/>
                                        <p:tgtEl>
                                          <p:spTgt spid="4">
                                            <p:graphicEl>
                                              <a:dgm id="{458B8423-69CE-4835-9C52-395BC1471932}"/>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FE074314-AB3E-4FA2-9EC1-95BE1F04DB2A}"/>
                                            </p:graphicEl>
                                          </p:spTgt>
                                        </p:tgtEl>
                                        <p:attrNameLst>
                                          <p:attrName>style.visibility</p:attrName>
                                        </p:attrNameLst>
                                      </p:cBhvr>
                                      <p:to>
                                        <p:strVal val="visible"/>
                                      </p:to>
                                    </p:set>
                                    <p:animEffect transition="in" filter="fade">
                                      <p:cBhvr>
                                        <p:cTn id="35" dur="500"/>
                                        <p:tgtEl>
                                          <p:spTgt spid="4">
                                            <p:graphicEl>
                                              <a:dgm id="{FE074314-AB3E-4FA2-9EC1-95BE1F04DB2A}"/>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DEF8AD5E-6654-4A48-BF50-582B845170A9}"/>
                                            </p:graphicEl>
                                          </p:spTgt>
                                        </p:tgtEl>
                                        <p:attrNameLst>
                                          <p:attrName>style.visibility</p:attrName>
                                        </p:attrNameLst>
                                      </p:cBhvr>
                                      <p:to>
                                        <p:strVal val="visible"/>
                                      </p:to>
                                    </p:set>
                                    <p:animEffect transition="in" filter="fade">
                                      <p:cBhvr>
                                        <p:cTn id="40" dur="500"/>
                                        <p:tgtEl>
                                          <p:spTgt spid="4">
                                            <p:graphicEl>
                                              <a:dgm id="{DEF8AD5E-6654-4A48-BF50-582B845170A9}"/>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C104DAE4-8404-4667-8150-DA23015B6515}"/>
                                            </p:graphicEl>
                                          </p:spTgt>
                                        </p:tgtEl>
                                        <p:attrNameLst>
                                          <p:attrName>style.visibility</p:attrName>
                                        </p:attrNameLst>
                                      </p:cBhvr>
                                      <p:to>
                                        <p:strVal val="visible"/>
                                      </p:to>
                                    </p:set>
                                    <p:animEffect transition="in" filter="fade">
                                      <p:cBhvr>
                                        <p:cTn id="43" dur="500"/>
                                        <p:tgtEl>
                                          <p:spTgt spid="4">
                                            <p:graphicEl>
                                              <a:dgm id="{C104DAE4-8404-4667-8150-DA23015B6515}"/>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4A71CB0-3D49-4761-899F-8DD95C74575D}"/>
                                            </p:graphicEl>
                                          </p:spTgt>
                                        </p:tgtEl>
                                        <p:attrNameLst>
                                          <p:attrName>style.visibility</p:attrName>
                                        </p:attrNameLst>
                                      </p:cBhvr>
                                      <p:to>
                                        <p:strVal val="visible"/>
                                      </p:to>
                                    </p:set>
                                    <p:animEffect transition="in" filter="fade">
                                      <p:cBhvr>
                                        <p:cTn id="46" dur="500"/>
                                        <p:tgtEl>
                                          <p:spTgt spid="4">
                                            <p:graphicEl>
                                              <a:dgm id="{74A71CB0-3D49-4761-899F-8DD95C74575D}"/>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42387D12-0120-4AA2-9C99-9E8347ED1AFF}"/>
                                            </p:graphicEl>
                                          </p:spTgt>
                                        </p:tgtEl>
                                        <p:attrNameLst>
                                          <p:attrName>style.visibility</p:attrName>
                                        </p:attrNameLst>
                                      </p:cBhvr>
                                      <p:to>
                                        <p:strVal val="visible"/>
                                      </p:to>
                                    </p:set>
                                    <p:animEffect transition="in" filter="fade">
                                      <p:cBhvr>
                                        <p:cTn id="49" dur="500"/>
                                        <p:tgtEl>
                                          <p:spTgt spid="4">
                                            <p:graphicEl>
                                              <a:dgm id="{42387D12-0120-4AA2-9C99-9E8347ED1AFF}"/>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graphicEl>
                                              <a:dgm id="{7F014D0A-1D36-4D3A-9EC2-AF31DD6D877B}"/>
                                            </p:graphicEl>
                                          </p:spTgt>
                                        </p:tgtEl>
                                        <p:attrNameLst>
                                          <p:attrName>style.visibility</p:attrName>
                                        </p:attrNameLst>
                                      </p:cBhvr>
                                      <p:to>
                                        <p:strVal val="visible"/>
                                      </p:to>
                                    </p:set>
                                    <p:animEffect transition="in" filter="fade">
                                      <p:cBhvr>
                                        <p:cTn id="54" dur="500"/>
                                        <p:tgtEl>
                                          <p:spTgt spid="4">
                                            <p:graphicEl>
                                              <a:dgm id="{7F014D0A-1D36-4D3A-9EC2-AF31DD6D877B}"/>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BB72A55F-76BC-4301-8830-CA4BA2B2CE26}"/>
                                            </p:graphicEl>
                                          </p:spTgt>
                                        </p:tgtEl>
                                        <p:attrNameLst>
                                          <p:attrName>style.visibility</p:attrName>
                                        </p:attrNameLst>
                                      </p:cBhvr>
                                      <p:to>
                                        <p:strVal val="visible"/>
                                      </p:to>
                                    </p:set>
                                    <p:animEffect transition="in" filter="fade">
                                      <p:cBhvr>
                                        <p:cTn id="57" dur="500"/>
                                        <p:tgtEl>
                                          <p:spTgt spid="4">
                                            <p:graphicEl>
                                              <a:dgm id="{BB72A55F-76BC-4301-8830-CA4BA2B2CE2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54B7E7AB-057F-4055-BAEC-6FB74EBBE6C2}"/>
                                            </p:graphicEl>
                                          </p:spTgt>
                                        </p:tgtEl>
                                        <p:attrNameLst>
                                          <p:attrName>style.visibility</p:attrName>
                                        </p:attrNameLst>
                                      </p:cBhvr>
                                      <p:to>
                                        <p:strVal val="visible"/>
                                      </p:to>
                                    </p:set>
                                    <p:animEffect transition="in" filter="fade">
                                      <p:cBhvr>
                                        <p:cTn id="60" dur="500"/>
                                        <p:tgtEl>
                                          <p:spTgt spid="4">
                                            <p:graphicEl>
                                              <a:dgm id="{54B7E7AB-057F-4055-BAEC-6FB74EBBE6C2}"/>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2BF0D3AA-B6E1-477F-819A-EBCABD4F77ED}"/>
                                            </p:graphicEl>
                                          </p:spTgt>
                                        </p:tgtEl>
                                        <p:attrNameLst>
                                          <p:attrName>style.visibility</p:attrName>
                                        </p:attrNameLst>
                                      </p:cBhvr>
                                      <p:to>
                                        <p:strVal val="visible"/>
                                      </p:to>
                                    </p:set>
                                    <p:animEffect transition="in" filter="fade">
                                      <p:cBhvr>
                                        <p:cTn id="63" dur="500"/>
                                        <p:tgtEl>
                                          <p:spTgt spid="4">
                                            <p:graphicEl>
                                              <a:dgm id="{2BF0D3AA-B6E1-477F-819A-EBCABD4F77E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graphicEl>
                                              <a:dgm id="{1E46B2F7-FD1C-4A5F-B542-EE61AAC0AAC8}"/>
                                            </p:graphicEl>
                                          </p:spTgt>
                                        </p:tgtEl>
                                        <p:attrNameLst>
                                          <p:attrName>style.visibility</p:attrName>
                                        </p:attrNameLst>
                                      </p:cBhvr>
                                      <p:to>
                                        <p:strVal val="visible"/>
                                      </p:to>
                                    </p:set>
                                    <p:animEffect transition="in" filter="fade">
                                      <p:cBhvr>
                                        <p:cTn id="68" dur="500"/>
                                        <p:tgtEl>
                                          <p:spTgt spid="4">
                                            <p:graphicEl>
                                              <a:dgm id="{1E46B2F7-FD1C-4A5F-B542-EE61AAC0AAC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graphicEl>
                                              <a:dgm id="{C21D4EFB-0E3B-4D91-8904-B2FC92F4FA77}"/>
                                            </p:graphicEl>
                                          </p:spTgt>
                                        </p:tgtEl>
                                        <p:attrNameLst>
                                          <p:attrName>style.visibility</p:attrName>
                                        </p:attrNameLst>
                                      </p:cBhvr>
                                      <p:to>
                                        <p:strVal val="visible"/>
                                      </p:to>
                                    </p:set>
                                    <p:animEffect transition="in" filter="fade">
                                      <p:cBhvr>
                                        <p:cTn id="71" dur="500"/>
                                        <p:tgtEl>
                                          <p:spTgt spid="4">
                                            <p:graphicEl>
                                              <a:dgm id="{C21D4EFB-0E3B-4D91-8904-B2FC92F4FA77}"/>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9F4DD3DC-DF73-4CCB-AD6B-3845E043B55A}"/>
                                            </p:graphicEl>
                                          </p:spTgt>
                                        </p:tgtEl>
                                        <p:attrNameLst>
                                          <p:attrName>style.visibility</p:attrName>
                                        </p:attrNameLst>
                                      </p:cBhvr>
                                      <p:to>
                                        <p:strVal val="visible"/>
                                      </p:to>
                                    </p:set>
                                    <p:animEffect transition="in" filter="fade">
                                      <p:cBhvr>
                                        <p:cTn id="74" dur="500"/>
                                        <p:tgtEl>
                                          <p:spTgt spid="4">
                                            <p:graphicEl>
                                              <a:dgm id="{9F4DD3DC-DF73-4CCB-AD6B-3845E043B55A}"/>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6D002CF8-6536-43EE-AFC9-2D20B4D73251}"/>
                                            </p:graphicEl>
                                          </p:spTgt>
                                        </p:tgtEl>
                                        <p:attrNameLst>
                                          <p:attrName>style.visibility</p:attrName>
                                        </p:attrNameLst>
                                      </p:cBhvr>
                                      <p:to>
                                        <p:strVal val="visible"/>
                                      </p:to>
                                    </p:set>
                                    <p:animEffect transition="in" filter="fade">
                                      <p:cBhvr>
                                        <p:cTn id="77" dur="500"/>
                                        <p:tgtEl>
                                          <p:spTgt spid="4">
                                            <p:graphicEl>
                                              <a:dgm id="{6D002CF8-6536-43EE-AFC9-2D20B4D73251}"/>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graphicEl>
                                              <a:dgm id="{817261A9-3D03-4DAE-90A7-35DAADA3B02C}"/>
                                            </p:graphicEl>
                                          </p:spTgt>
                                        </p:tgtEl>
                                        <p:attrNameLst>
                                          <p:attrName>style.visibility</p:attrName>
                                        </p:attrNameLst>
                                      </p:cBhvr>
                                      <p:to>
                                        <p:strVal val="visible"/>
                                      </p:to>
                                    </p:set>
                                    <p:animEffect transition="in" filter="fade">
                                      <p:cBhvr>
                                        <p:cTn id="82" dur="500"/>
                                        <p:tgtEl>
                                          <p:spTgt spid="4">
                                            <p:graphicEl>
                                              <a:dgm id="{817261A9-3D03-4DAE-90A7-35DAADA3B02C}"/>
                                            </p:graphic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
                                            <p:graphicEl>
                                              <a:dgm id="{D194EF3F-BF62-4181-80D4-A8BA65E15053}"/>
                                            </p:graphicEl>
                                          </p:spTgt>
                                        </p:tgtEl>
                                        <p:attrNameLst>
                                          <p:attrName>style.visibility</p:attrName>
                                        </p:attrNameLst>
                                      </p:cBhvr>
                                      <p:to>
                                        <p:strVal val="visible"/>
                                      </p:to>
                                    </p:set>
                                    <p:animEffect transition="in" filter="fade">
                                      <p:cBhvr>
                                        <p:cTn id="85" dur="500"/>
                                        <p:tgtEl>
                                          <p:spTgt spid="4">
                                            <p:graphicEl>
                                              <a:dgm id="{D194EF3F-BF62-4181-80D4-A8BA65E15053}"/>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2E5B372-12BA-440D-B621-BE688F28EAFA}"/>
                                            </p:graphicEl>
                                          </p:spTgt>
                                        </p:tgtEl>
                                        <p:attrNameLst>
                                          <p:attrName>style.visibility</p:attrName>
                                        </p:attrNameLst>
                                      </p:cBhvr>
                                      <p:to>
                                        <p:strVal val="visible"/>
                                      </p:to>
                                    </p:set>
                                    <p:animEffect transition="in" filter="fade">
                                      <p:cBhvr>
                                        <p:cTn id="88" dur="500"/>
                                        <p:tgtEl>
                                          <p:spTgt spid="4">
                                            <p:graphicEl>
                                              <a:dgm id="{52E5B372-12BA-440D-B621-BE688F28EAFA}"/>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23CDA40E-E58E-4A2A-A5BB-0E1C1CCFA50A}"/>
                                            </p:graphicEl>
                                          </p:spTgt>
                                        </p:tgtEl>
                                        <p:attrNameLst>
                                          <p:attrName>style.visibility</p:attrName>
                                        </p:attrNameLst>
                                      </p:cBhvr>
                                      <p:to>
                                        <p:strVal val="visible"/>
                                      </p:to>
                                    </p:set>
                                    <p:animEffect transition="in" filter="fade">
                                      <p:cBhvr>
                                        <p:cTn id="91" dur="500"/>
                                        <p:tgtEl>
                                          <p:spTgt spid="4">
                                            <p:graphicEl>
                                              <a:dgm id="{23CDA40E-E58E-4A2A-A5BB-0E1C1CCFA50A}"/>
                                            </p:graphicEl>
                                          </p:spTgt>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anim calcmode="lin" valueType="num">
                                      <p:cBhvr additive="base">
                                        <p:cTn id="96" dur="500" fill="hold"/>
                                        <p:tgtEl>
                                          <p:spTgt spid="32"/>
                                        </p:tgtEl>
                                        <p:attrNameLst>
                                          <p:attrName>ppt_x</p:attrName>
                                        </p:attrNameLst>
                                      </p:cBhvr>
                                      <p:tavLst>
                                        <p:tav tm="0">
                                          <p:val>
                                            <p:strVal val="#ppt_x"/>
                                          </p:val>
                                        </p:tav>
                                        <p:tav tm="100000">
                                          <p:val>
                                            <p:strVal val="#ppt_x"/>
                                          </p:val>
                                        </p:tav>
                                      </p:tavLst>
                                    </p:anim>
                                    <p:anim calcmode="lin" valueType="num">
                                      <p:cBhvr additive="base">
                                        <p:cTn id="97" dur="500" fill="hold"/>
                                        <p:tgtEl>
                                          <p:spTgt spid="32"/>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ppt_x"/>
                                          </p:val>
                                        </p:tav>
                                        <p:tav tm="100000">
                                          <p:val>
                                            <p:strVal val="#ppt_x"/>
                                          </p:val>
                                        </p:tav>
                                      </p:tavLst>
                                    </p:anim>
                                    <p:anim calcmode="lin" valueType="num">
                                      <p:cBhvr additive="base">
                                        <p:cTn id="101" dur="500" fill="hold"/>
                                        <p:tgtEl>
                                          <p:spTgt spid="33"/>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8"/>
                                        </p:tgtEl>
                                        <p:attrNameLst>
                                          <p:attrName>style.visibility</p:attrName>
                                        </p:attrNameLst>
                                      </p:cBhvr>
                                      <p:to>
                                        <p:strVal val="visible"/>
                                      </p:to>
                                    </p:set>
                                    <p:anim calcmode="lin" valueType="num">
                                      <p:cBhvr additive="base">
                                        <p:cTn id="104" dur="500" fill="hold"/>
                                        <p:tgtEl>
                                          <p:spTgt spid="8"/>
                                        </p:tgtEl>
                                        <p:attrNameLst>
                                          <p:attrName>ppt_x</p:attrName>
                                        </p:attrNameLst>
                                      </p:cBhvr>
                                      <p:tavLst>
                                        <p:tav tm="0">
                                          <p:val>
                                            <p:strVal val="#ppt_x"/>
                                          </p:val>
                                        </p:tav>
                                        <p:tav tm="100000">
                                          <p:val>
                                            <p:strVal val="#ppt_x"/>
                                          </p:val>
                                        </p:tav>
                                      </p:tavLst>
                                    </p:anim>
                                    <p:anim calcmode="lin" valueType="num">
                                      <p:cBhvr additive="base">
                                        <p:cTn id="105" dur="500" fill="hold"/>
                                        <p:tgtEl>
                                          <p:spTgt spid="8"/>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 calcmode="lin" valueType="num">
                                      <p:cBhvr additive="base">
                                        <p:cTn id="108" dur="500" fill="hold"/>
                                        <p:tgtEl>
                                          <p:spTgt spid="9"/>
                                        </p:tgtEl>
                                        <p:attrNameLst>
                                          <p:attrName>ppt_x</p:attrName>
                                        </p:attrNameLst>
                                      </p:cBhvr>
                                      <p:tavLst>
                                        <p:tav tm="0">
                                          <p:val>
                                            <p:strVal val="#ppt_x"/>
                                          </p:val>
                                        </p:tav>
                                        <p:tav tm="100000">
                                          <p:val>
                                            <p:strVal val="#ppt_x"/>
                                          </p:val>
                                        </p:tav>
                                      </p:tavLst>
                                    </p:anim>
                                    <p:anim calcmode="lin" valueType="num">
                                      <p:cBhvr additive="base">
                                        <p:cTn id="109" dur="500" fill="hold"/>
                                        <p:tgtEl>
                                          <p:spTgt spid="9"/>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500" fill="hold"/>
                                        <p:tgtEl>
                                          <p:spTgt spid="34"/>
                                        </p:tgtEl>
                                        <p:attrNameLst>
                                          <p:attrName>ppt_x</p:attrName>
                                        </p:attrNameLst>
                                      </p:cBhvr>
                                      <p:tavLst>
                                        <p:tav tm="0">
                                          <p:val>
                                            <p:strVal val="#ppt_x"/>
                                          </p:val>
                                        </p:tav>
                                        <p:tav tm="100000">
                                          <p:val>
                                            <p:strVal val="#ppt_x"/>
                                          </p:val>
                                        </p:tav>
                                      </p:tavLst>
                                    </p:anim>
                                    <p:anim calcmode="lin" valueType="num">
                                      <p:cBhvr additive="base">
                                        <p:cTn id="113" dur="500" fill="hold"/>
                                        <p:tgtEl>
                                          <p:spTgt spid="34"/>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10"/>
                                        </p:tgtEl>
                                        <p:attrNameLst>
                                          <p:attrName>style.visibility</p:attrName>
                                        </p:attrNameLst>
                                      </p:cBhvr>
                                      <p:to>
                                        <p:strVal val="visible"/>
                                      </p:to>
                                    </p:set>
                                    <p:anim calcmode="lin" valueType="num">
                                      <p:cBhvr additive="base">
                                        <p:cTn id="116" dur="500" fill="hold"/>
                                        <p:tgtEl>
                                          <p:spTgt spid="10"/>
                                        </p:tgtEl>
                                        <p:attrNameLst>
                                          <p:attrName>ppt_x</p:attrName>
                                        </p:attrNameLst>
                                      </p:cBhvr>
                                      <p:tavLst>
                                        <p:tav tm="0">
                                          <p:val>
                                            <p:strVal val="#ppt_x"/>
                                          </p:val>
                                        </p:tav>
                                        <p:tav tm="100000">
                                          <p:val>
                                            <p:strVal val="#ppt_x"/>
                                          </p:val>
                                        </p:tav>
                                      </p:tavLst>
                                    </p:anim>
                                    <p:anim calcmode="lin" valueType="num">
                                      <p:cBhvr additive="base">
                                        <p:cTn id="117" dur="500" fill="hold"/>
                                        <p:tgtEl>
                                          <p:spTgt spid="10"/>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additive="base">
                                        <p:cTn id="120" dur="500" fill="hold"/>
                                        <p:tgtEl>
                                          <p:spTgt spid="35"/>
                                        </p:tgtEl>
                                        <p:attrNameLst>
                                          <p:attrName>ppt_x</p:attrName>
                                        </p:attrNameLst>
                                      </p:cBhvr>
                                      <p:tavLst>
                                        <p:tav tm="0">
                                          <p:val>
                                            <p:strVal val="#ppt_x"/>
                                          </p:val>
                                        </p:tav>
                                        <p:tav tm="100000">
                                          <p:val>
                                            <p:strVal val="#ppt_x"/>
                                          </p:val>
                                        </p:tav>
                                      </p:tavLst>
                                    </p:anim>
                                    <p:anim calcmode="lin" valueType="num">
                                      <p:cBhvr additive="base">
                                        <p:cTn id="121" dur="500" fill="hold"/>
                                        <p:tgtEl>
                                          <p:spTgt spid="35"/>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11"/>
                                        </p:tgtEl>
                                        <p:attrNameLst>
                                          <p:attrName>style.visibility</p:attrName>
                                        </p:attrNameLst>
                                      </p:cBhvr>
                                      <p:to>
                                        <p:strVal val="visible"/>
                                      </p:to>
                                    </p:set>
                                    <p:anim calcmode="lin" valueType="num">
                                      <p:cBhvr additive="base">
                                        <p:cTn id="124" dur="500" fill="hold"/>
                                        <p:tgtEl>
                                          <p:spTgt spid="11"/>
                                        </p:tgtEl>
                                        <p:attrNameLst>
                                          <p:attrName>ppt_x</p:attrName>
                                        </p:attrNameLst>
                                      </p:cBhvr>
                                      <p:tavLst>
                                        <p:tav tm="0">
                                          <p:val>
                                            <p:strVal val="#ppt_x"/>
                                          </p:val>
                                        </p:tav>
                                        <p:tav tm="100000">
                                          <p:val>
                                            <p:strVal val="#ppt_x"/>
                                          </p:val>
                                        </p:tav>
                                      </p:tavLst>
                                    </p:anim>
                                    <p:anim calcmode="lin" valueType="num">
                                      <p:cBhvr additive="base">
                                        <p:cTn id="125" dur="500" fill="hold"/>
                                        <p:tgtEl>
                                          <p:spTgt spid="11"/>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36"/>
                                        </p:tgtEl>
                                        <p:attrNameLst>
                                          <p:attrName>style.visibility</p:attrName>
                                        </p:attrNameLst>
                                      </p:cBhvr>
                                      <p:to>
                                        <p:strVal val="visible"/>
                                      </p:to>
                                    </p:set>
                                    <p:anim calcmode="lin" valueType="num">
                                      <p:cBhvr additive="base">
                                        <p:cTn id="128" dur="500" fill="hold"/>
                                        <p:tgtEl>
                                          <p:spTgt spid="36"/>
                                        </p:tgtEl>
                                        <p:attrNameLst>
                                          <p:attrName>ppt_x</p:attrName>
                                        </p:attrNameLst>
                                      </p:cBhvr>
                                      <p:tavLst>
                                        <p:tav tm="0">
                                          <p:val>
                                            <p:strVal val="#ppt_x"/>
                                          </p:val>
                                        </p:tav>
                                        <p:tav tm="100000">
                                          <p:val>
                                            <p:strVal val="#ppt_x"/>
                                          </p:val>
                                        </p:tav>
                                      </p:tavLst>
                                    </p:anim>
                                    <p:anim calcmode="lin" valueType="num">
                                      <p:cBhvr additive="base">
                                        <p:cTn id="129" dur="500" fill="hold"/>
                                        <p:tgtEl>
                                          <p:spTgt spid="36"/>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12"/>
                                        </p:tgtEl>
                                        <p:attrNameLst>
                                          <p:attrName>style.visibility</p:attrName>
                                        </p:attrNameLst>
                                      </p:cBhvr>
                                      <p:to>
                                        <p:strVal val="visible"/>
                                      </p:to>
                                    </p:set>
                                    <p:anim calcmode="lin" valueType="num">
                                      <p:cBhvr additive="base">
                                        <p:cTn id="132" dur="500" fill="hold"/>
                                        <p:tgtEl>
                                          <p:spTgt spid="12"/>
                                        </p:tgtEl>
                                        <p:attrNameLst>
                                          <p:attrName>ppt_x</p:attrName>
                                        </p:attrNameLst>
                                      </p:cBhvr>
                                      <p:tavLst>
                                        <p:tav tm="0">
                                          <p:val>
                                            <p:strVal val="#ppt_x"/>
                                          </p:val>
                                        </p:tav>
                                        <p:tav tm="100000">
                                          <p:val>
                                            <p:strVal val="#ppt_x"/>
                                          </p:val>
                                        </p:tav>
                                      </p:tavLst>
                                    </p:anim>
                                    <p:anim calcmode="lin" valueType="num">
                                      <p:cBhvr additive="base">
                                        <p:cTn id="133" dur="500" fill="hold"/>
                                        <p:tgtEl>
                                          <p:spTgt spid="12"/>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13"/>
                                        </p:tgtEl>
                                        <p:attrNameLst>
                                          <p:attrName>style.visibility</p:attrName>
                                        </p:attrNameLst>
                                      </p:cBhvr>
                                      <p:to>
                                        <p:strVal val="visible"/>
                                      </p:to>
                                    </p:set>
                                    <p:anim calcmode="lin" valueType="num">
                                      <p:cBhvr additive="base">
                                        <p:cTn id="140" dur="500" fill="hold"/>
                                        <p:tgtEl>
                                          <p:spTgt spid="13"/>
                                        </p:tgtEl>
                                        <p:attrNameLst>
                                          <p:attrName>ppt_x</p:attrName>
                                        </p:attrNameLst>
                                      </p:cBhvr>
                                      <p:tavLst>
                                        <p:tav tm="0">
                                          <p:val>
                                            <p:strVal val="#ppt_x"/>
                                          </p:val>
                                        </p:tav>
                                        <p:tav tm="100000">
                                          <p:val>
                                            <p:strVal val="#ppt_x"/>
                                          </p:val>
                                        </p:tav>
                                      </p:tavLst>
                                    </p:anim>
                                    <p:anim calcmode="lin" valueType="num">
                                      <p:cBhvr additive="base">
                                        <p:cTn id="141" dur="500" fill="hold"/>
                                        <p:tgtEl>
                                          <p:spTgt spid="13"/>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38"/>
                                        </p:tgtEl>
                                        <p:attrNameLst>
                                          <p:attrName>style.visibility</p:attrName>
                                        </p:attrNameLst>
                                      </p:cBhvr>
                                      <p:to>
                                        <p:strVal val="visible"/>
                                      </p:to>
                                    </p:set>
                                    <p:anim calcmode="lin" valueType="num">
                                      <p:cBhvr additive="base">
                                        <p:cTn id="144" dur="500" fill="hold"/>
                                        <p:tgtEl>
                                          <p:spTgt spid="38"/>
                                        </p:tgtEl>
                                        <p:attrNameLst>
                                          <p:attrName>ppt_x</p:attrName>
                                        </p:attrNameLst>
                                      </p:cBhvr>
                                      <p:tavLst>
                                        <p:tav tm="0">
                                          <p:val>
                                            <p:strVal val="#ppt_x"/>
                                          </p:val>
                                        </p:tav>
                                        <p:tav tm="100000">
                                          <p:val>
                                            <p:strVal val="#ppt_x"/>
                                          </p:val>
                                        </p:tav>
                                      </p:tavLst>
                                    </p:anim>
                                    <p:anim calcmode="lin" valueType="num">
                                      <p:cBhvr additive="base">
                                        <p:cTn id="145" dur="500" fill="hold"/>
                                        <p:tgtEl>
                                          <p:spTgt spid="38"/>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4"/>
                                        </p:tgtEl>
                                        <p:attrNameLst>
                                          <p:attrName>style.visibility</p:attrName>
                                        </p:attrNameLst>
                                      </p:cBhvr>
                                      <p:to>
                                        <p:strVal val="visible"/>
                                      </p:to>
                                    </p:set>
                                    <p:anim calcmode="lin" valueType="num">
                                      <p:cBhvr additive="base">
                                        <p:cTn id="148" dur="500" fill="hold"/>
                                        <p:tgtEl>
                                          <p:spTgt spid="14"/>
                                        </p:tgtEl>
                                        <p:attrNameLst>
                                          <p:attrName>ppt_x</p:attrName>
                                        </p:attrNameLst>
                                      </p:cBhvr>
                                      <p:tavLst>
                                        <p:tav tm="0">
                                          <p:val>
                                            <p:strVal val="#ppt_x"/>
                                          </p:val>
                                        </p:tav>
                                        <p:tav tm="100000">
                                          <p:val>
                                            <p:strVal val="#ppt_x"/>
                                          </p:val>
                                        </p:tav>
                                      </p:tavLst>
                                    </p:anim>
                                    <p:anim calcmode="lin" valueType="num">
                                      <p:cBhvr additive="base">
                                        <p:cTn id="149" dur="500" fill="hold"/>
                                        <p:tgtEl>
                                          <p:spTgt spid="14"/>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31"/>
                                        </p:tgtEl>
                                        <p:attrNameLst>
                                          <p:attrName>style.visibility</p:attrName>
                                        </p:attrNameLst>
                                      </p:cBhvr>
                                      <p:to>
                                        <p:strVal val="visible"/>
                                      </p:to>
                                    </p:set>
                                    <p:anim calcmode="lin" valueType="num">
                                      <p:cBhvr additive="base">
                                        <p:cTn id="152" dur="500" fill="hold"/>
                                        <p:tgtEl>
                                          <p:spTgt spid="31"/>
                                        </p:tgtEl>
                                        <p:attrNameLst>
                                          <p:attrName>ppt_x</p:attrName>
                                        </p:attrNameLst>
                                      </p:cBhvr>
                                      <p:tavLst>
                                        <p:tav tm="0">
                                          <p:val>
                                            <p:strVal val="#ppt_x"/>
                                          </p:val>
                                        </p:tav>
                                        <p:tav tm="100000">
                                          <p:val>
                                            <p:strVal val="#ppt_x"/>
                                          </p:val>
                                        </p:tav>
                                      </p:tavLst>
                                    </p:anim>
                                    <p:anim calcmode="lin" valueType="num">
                                      <p:cBhvr additive="base">
                                        <p:cTn id="153" dur="500" fill="hold"/>
                                        <p:tgtEl>
                                          <p:spTgt spid="31"/>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6"/>
                                        </p:tgtEl>
                                        <p:attrNameLst>
                                          <p:attrName>style.visibility</p:attrName>
                                        </p:attrNameLst>
                                      </p:cBhvr>
                                      <p:to>
                                        <p:strVal val="visible"/>
                                      </p:to>
                                    </p:set>
                                    <p:anim calcmode="lin" valueType="num">
                                      <p:cBhvr additive="base">
                                        <p:cTn id="156" dur="500" fill="hold"/>
                                        <p:tgtEl>
                                          <p:spTgt spid="6"/>
                                        </p:tgtEl>
                                        <p:attrNameLst>
                                          <p:attrName>ppt_x</p:attrName>
                                        </p:attrNameLst>
                                      </p:cBhvr>
                                      <p:tavLst>
                                        <p:tav tm="0">
                                          <p:val>
                                            <p:strVal val="#ppt_x"/>
                                          </p:val>
                                        </p:tav>
                                        <p:tav tm="100000">
                                          <p:val>
                                            <p:strVal val="#ppt_x"/>
                                          </p:val>
                                        </p:tav>
                                      </p:tavLst>
                                    </p:anim>
                                    <p:anim calcmode="lin" valueType="num">
                                      <p:cBhvr additive="base">
                                        <p:cTn id="157" dur="500" fill="hold"/>
                                        <p:tgtEl>
                                          <p:spTgt spid="6"/>
                                        </p:tgtEl>
                                        <p:attrNameLst>
                                          <p:attrName>ppt_y</p:attrName>
                                        </p:attrNameLst>
                                      </p:cBhvr>
                                      <p:tavLst>
                                        <p:tav tm="0">
                                          <p:val>
                                            <p:strVal val="1+#ppt_h/2"/>
                                          </p:val>
                                        </p:tav>
                                        <p:tav tm="100000">
                                          <p:val>
                                            <p:strVal val="#ppt_y"/>
                                          </p:val>
                                        </p:tav>
                                      </p:tavLst>
                                    </p:anim>
                                  </p:childTnLst>
                                </p:cTn>
                              </p:par>
                              <p:par>
                                <p:cTn id="158" presetID="1" presetClass="entr" presetSubtype="0" fill="hold" grpId="1" nodeType="withEffect">
                                  <p:stCondLst>
                                    <p:cond delay="0"/>
                                  </p:stCondLst>
                                  <p:childTnLst>
                                    <p:set>
                                      <p:cBhvr>
                                        <p:cTn id="159" dur="1" fill="hold">
                                          <p:stCondLst>
                                            <p:cond delay="0"/>
                                          </p:stCondLst>
                                        </p:cTn>
                                        <p:tgtEl>
                                          <p:spTgt spid="32"/>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39"/>
                                        </p:tgtEl>
                                        <p:attrNameLst>
                                          <p:attrName>style.visibility</p:attrName>
                                        </p:attrNameLst>
                                      </p:cBhvr>
                                      <p:to>
                                        <p:strVal val="visible"/>
                                      </p:to>
                                    </p:set>
                                  </p:childTnLst>
                                </p:cTn>
                              </p:par>
                              <p:par>
                                <p:cTn id="164" presetID="1" presetClass="entr" presetSubtype="0" fill="hold" grpId="1" nodeType="withEffect">
                                  <p:stCondLst>
                                    <p:cond delay="0"/>
                                  </p:stCondLst>
                                  <p:childTnLst>
                                    <p:set>
                                      <p:cBhvr>
                                        <p:cTn id="165" dur="1" fill="hold">
                                          <p:stCondLst>
                                            <p:cond delay="0"/>
                                          </p:stCondLst>
                                        </p:cTn>
                                        <p:tgtEl>
                                          <p:spTgt spid="33"/>
                                        </p:tgtEl>
                                        <p:attrNameLst>
                                          <p:attrName>style.visibility</p:attrName>
                                        </p:attrNameLst>
                                      </p:cBhvr>
                                      <p:to>
                                        <p:strVal val="visible"/>
                                      </p:to>
                                    </p:set>
                                  </p:childTnLst>
                                </p:cTn>
                              </p:par>
                              <p:par>
                                <p:cTn id="166" presetID="1" presetClass="entr" presetSubtype="0" fill="hold" grpId="1" nodeType="withEffect">
                                  <p:stCondLst>
                                    <p:cond delay="0"/>
                                  </p:stCondLst>
                                  <p:childTnLst>
                                    <p:set>
                                      <p:cBhvr>
                                        <p:cTn id="167" dur="1" fill="hold">
                                          <p:stCondLst>
                                            <p:cond delay="0"/>
                                          </p:stCondLst>
                                        </p:cTn>
                                        <p:tgtEl>
                                          <p:spTgt spid="8"/>
                                        </p:tgtEl>
                                        <p:attrNameLst>
                                          <p:attrName>style.visibility</p:attrName>
                                        </p:attrNameLst>
                                      </p:cBhvr>
                                      <p:to>
                                        <p:strVal val="visible"/>
                                      </p:to>
                                    </p:set>
                                  </p:childTnLst>
                                </p:cTn>
                              </p:par>
                              <p:par>
                                <p:cTn id="168" presetID="1" presetClass="entr" presetSubtype="0" fill="hold" grpId="1" nodeType="withEffect">
                                  <p:stCondLst>
                                    <p:cond delay="0"/>
                                  </p:stCondLst>
                                  <p:childTnLst>
                                    <p:set>
                                      <p:cBhvr>
                                        <p:cTn id="169" dur="1" fill="hold">
                                          <p:stCondLst>
                                            <p:cond delay="0"/>
                                          </p:stCondLst>
                                        </p:cTn>
                                        <p:tgtEl>
                                          <p:spTgt spid="9"/>
                                        </p:tgtEl>
                                        <p:attrNameLst>
                                          <p:attrName>style.visibility</p:attrName>
                                        </p:attrNameLst>
                                      </p:cBhvr>
                                      <p:to>
                                        <p:strVal val="visible"/>
                                      </p:to>
                                    </p:set>
                                  </p:childTnLst>
                                </p:cTn>
                              </p:par>
                              <p:par>
                                <p:cTn id="170" presetID="1" presetClass="entr" presetSubtype="0" fill="hold" grpId="1" nodeType="withEffect">
                                  <p:stCondLst>
                                    <p:cond delay="0"/>
                                  </p:stCondLst>
                                  <p:childTnLst>
                                    <p:set>
                                      <p:cBhvr>
                                        <p:cTn id="171" dur="1" fill="hold">
                                          <p:stCondLst>
                                            <p:cond delay="0"/>
                                          </p:stCondLst>
                                        </p:cTn>
                                        <p:tgtEl>
                                          <p:spTgt spid="34"/>
                                        </p:tgtEl>
                                        <p:attrNameLst>
                                          <p:attrName>style.visibility</p:attrName>
                                        </p:attrNameLst>
                                      </p:cBhvr>
                                      <p:to>
                                        <p:strVal val="visible"/>
                                      </p:to>
                                    </p:set>
                                  </p:childTnLst>
                                </p:cTn>
                              </p:par>
                              <p:par>
                                <p:cTn id="172" presetID="1" presetClass="entr" presetSubtype="0" fill="hold" grpId="1" nodeType="withEffect">
                                  <p:stCondLst>
                                    <p:cond delay="0"/>
                                  </p:stCondLst>
                                  <p:childTnLst>
                                    <p:set>
                                      <p:cBhvr>
                                        <p:cTn id="173" dur="1" fill="hold">
                                          <p:stCondLst>
                                            <p:cond delay="0"/>
                                          </p:stCondLst>
                                        </p:cTn>
                                        <p:tgtEl>
                                          <p:spTgt spid="10"/>
                                        </p:tgtEl>
                                        <p:attrNameLst>
                                          <p:attrName>style.visibility</p:attrName>
                                        </p:attrNameLst>
                                      </p:cBhvr>
                                      <p:to>
                                        <p:strVal val="visible"/>
                                      </p:to>
                                    </p:set>
                                  </p:childTnLst>
                                </p:cTn>
                              </p:par>
                              <p:par>
                                <p:cTn id="174" presetID="1" presetClass="entr" presetSubtype="0" fill="hold" grpId="1" nodeType="withEffect">
                                  <p:stCondLst>
                                    <p:cond delay="0"/>
                                  </p:stCondLst>
                                  <p:childTnLst>
                                    <p:set>
                                      <p:cBhvr>
                                        <p:cTn id="175" dur="1" fill="hold">
                                          <p:stCondLst>
                                            <p:cond delay="0"/>
                                          </p:stCondLst>
                                        </p:cTn>
                                        <p:tgtEl>
                                          <p:spTgt spid="35"/>
                                        </p:tgtEl>
                                        <p:attrNameLst>
                                          <p:attrName>style.visibility</p:attrName>
                                        </p:attrNameLst>
                                      </p:cBhvr>
                                      <p:to>
                                        <p:strVal val="visible"/>
                                      </p:to>
                                    </p:set>
                                  </p:childTnLst>
                                </p:cTn>
                              </p:par>
                              <p:par>
                                <p:cTn id="176" presetID="1" presetClass="entr" presetSubtype="0" fill="hold" grpId="1" nodeType="withEffect">
                                  <p:stCondLst>
                                    <p:cond delay="0"/>
                                  </p:stCondLst>
                                  <p:childTnLst>
                                    <p:set>
                                      <p:cBhvr>
                                        <p:cTn id="177" dur="1" fill="hold">
                                          <p:stCondLst>
                                            <p:cond delay="0"/>
                                          </p:stCondLst>
                                        </p:cTn>
                                        <p:tgtEl>
                                          <p:spTgt spid="11"/>
                                        </p:tgtEl>
                                        <p:attrNameLst>
                                          <p:attrName>style.visibility</p:attrName>
                                        </p:attrNameLst>
                                      </p:cBhvr>
                                      <p:to>
                                        <p:strVal val="visible"/>
                                      </p:to>
                                    </p:set>
                                  </p:childTnLst>
                                </p:cTn>
                              </p:par>
                              <p:par>
                                <p:cTn id="178" presetID="1" presetClass="entr" presetSubtype="0" fill="hold" grpId="1" nodeType="withEffect">
                                  <p:stCondLst>
                                    <p:cond delay="0"/>
                                  </p:stCondLst>
                                  <p:childTnLst>
                                    <p:set>
                                      <p:cBhvr>
                                        <p:cTn id="179" dur="1" fill="hold">
                                          <p:stCondLst>
                                            <p:cond delay="0"/>
                                          </p:stCondLst>
                                        </p:cTn>
                                        <p:tgtEl>
                                          <p:spTgt spid="36"/>
                                        </p:tgtEl>
                                        <p:attrNameLst>
                                          <p:attrName>style.visibility</p:attrName>
                                        </p:attrNameLst>
                                      </p:cBhvr>
                                      <p:to>
                                        <p:strVal val="visible"/>
                                      </p:to>
                                    </p:set>
                                  </p:childTnLst>
                                </p:cTn>
                              </p:par>
                              <p:par>
                                <p:cTn id="180" presetID="1" presetClass="entr" presetSubtype="0" fill="hold" grpId="1" nodeType="withEffect">
                                  <p:stCondLst>
                                    <p:cond delay="0"/>
                                  </p:stCondLst>
                                  <p:childTnLst>
                                    <p:set>
                                      <p:cBhvr>
                                        <p:cTn id="181" dur="1" fill="hold">
                                          <p:stCondLst>
                                            <p:cond delay="0"/>
                                          </p:stCondLst>
                                        </p:cTn>
                                        <p:tgtEl>
                                          <p:spTgt spid="12"/>
                                        </p:tgtEl>
                                        <p:attrNameLst>
                                          <p:attrName>style.visibility</p:attrName>
                                        </p:attrNameLst>
                                      </p:cBhvr>
                                      <p:to>
                                        <p:strVal val="visible"/>
                                      </p:to>
                                    </p:set>
                                  </p:childTnLst>
                                </p:cTn>
                              </p:par>
                              <p:par>
                                <p:cTn id="182" presetID="1" presetClass="entr" presetSubtype="0" fill="hold" grpId="1" nodeType="withEffect">
                                  <p:stCondLst>
                                    <p:cond delay="0"/>
                                  </p:stCondLst>
                                  <p:childTnLst>
                                    <p:set>
                                      <p:cBhvr>
                                        <p:cTn id="183" dur="1" fill="hold">
                                          <p:stCondLst>
                                            <p:cond delay="0"/>
                                          </p:stCondLst>
                                        </p:cTn>
                                        <p:tgtEl>
                                          <p:spTgt spid="37"/>
                                        </p:tgtEl>
                                        <p:attrNameLst>
                                          <p:attrName>style.visibility</p:attrName>
                                        </p:attrNameLst>
                                      </p:cBhvr>
                                      <p:to>
                                        <p:strVal val="visible"/>
                                      </p:to>
                                    </p:set>
                                  </p:childTnLst>
                                </p:cTn>
                              </p:par>
                              <p:par>
                                <p:cTn id="184" presetID="1" presetClass="entr" presetSubtype="0" fill="hold" grpId="1" nodeType="withEffect">
                                  <p:stCondLst>
                                    <p:cond delay="0"/>
                                  </p:stCondLst>
                                  <p:childTnLst>
                                    <p:set>
                                      <p:cBhvr>
                                        <p:cTn id="185" dur="1" fill="hold">
                                          <p:stCondLst>
                                            <p:cond delay="0"/>
                                          </p:stCondLst>
                                        </p:cTn>
                                        <p:tgtEl>
                                          <p:spTgt spid="13"/>
                                        </p:tgtEl>
                                        <p:attrNameLst>
                                          <p:attrName>style.visibility</p:attrName>
                                        </p:attrNameLst>
                                      </p:cBhvr>
                                      <p:to>
                                        <p:strVal val="visible"/>
                                      </p:to>
                                    </p:set>
                                  </p:childTnLst>
                                </p:cTn>
                              </p:par>
                              <p:par>
                                <p:cTn id="186" presetID="1" presetClass="entr" presetSubtype="0" fill="hold" grpId="1" nodeType="withEffect">
                                  <p:stCondLst>
                                    <p:cond delay="0"/>
                                  </p:stCondLst>
                                  <p:childTnLst>
                                    <p:set>
                                      <p:cBhvr>
                                        <p:cTn id="187" dur="1" fill="hold">
                                          <p:stCondLst>
                                            <p:cond delay="0"/>
                                          </p:stCondLst>
                                        </p:cTn>
                                        <p:tgtEl>
                                          <p:spTgt spid="38"/>
                                        </p:tgtEl>
                                        <p:attrNameLst>
                                          <p:attrName>style.visibility</p:attrName>
                                        </p:attrNameLst>
                                      </p:cBhvr>
                                      <p:to>
                                        <p:strVal val="visible"/>
                                      </p:to>
                                    </p:set>
                                  </p:childTnLst>
                                </p:cTn>
                              </p:par>
                              <p:par>
                                <p:cTn id="188" presetID="1" presetClass="entr" presetSubtype="0" fill="hold" grpId="1" nodeType="withEffect">
                                  <p:stCondLst>
                                    <p:cond delay="0"/>
                                  </p:stCondLst>
                                  <p:childTnLst>
                                    <p:set>
                                      <p:cBhvr>
                                        <p:cTn id="189" dur="1" fill="hold">
                                          <p:stCondLst>
                                            <p:cond delay="0"/>
                                          </p:stCondLst>
                                        </p:cTn>
                                        <p:tgtEl>
                                          <p:spTgt spid="14"/>
                                        </p:tgtEl>
                                        <p:attrNameLst>
                                          <p:attrName>style.visibility</p:attrName>
                                        </p:attrNameLst>
                                      </p:cBhvr>
                                      <p:to>
                                        <p:strVal val="visible"/>
                                      </p:to>
                                    </p:set>
                                  </p:childTnLst>
                                </p:cTn>
                              </p:par>
                              <p:par>
                                <p:cTn id="190" presetID="1" presetClass="entr" presetSubtype="0" fill="hold" grpId="1" nodeType="withEffect">
                                  <p:stCondLst>
                                    <p:cond delay="0"/>
                                  </p:stCondLst>
                                  <p:childTnLst>
                                    <p:set>
                                      <p:cBhvr>
                                        <p:cTn id="191" dur="1" fill="hold">
                                          <p:stCondLst>
                                            <p:cond delay="0"/>
                                          </p:stCondLst>
                                        </p:cTn>
                                        <p:tgtEl>
                                          <p:spTgt spid="31"/>
                                        </p:tgtEl>
                                        <p:attrNameLst>
                                          <p:attrName>style.visibility</p:attrName>
                                        </p:attrNameLst>
                                      </p:cBhvr>
                                      <p:to>
                                        <p:strVal val="visible"/>
                                      </p:to>
                                    </p:set>
                                  </p:childTnLst>
                                </p:cTn>
                              </p:par>
                              <p:par>
                                <p:cTn id="192" presetID="1" presetClass="entr" presetSubtype="0" fill="hold" grpId="1" nodeType="withEffect">
                                  <p:stCondLst>
                                    <p:cond delay="0"/>
                                  </p:stCondLst>
                                  <p:childTnLst>
                                    <p:set>
                                      <p:cBhvr>
                                        <p:cTn id="193" dur="1" fill="hold">
                                          <p:stCondLst>
                                            <p:cond delay="0"/>
                                          </p:stCondLst>
                                        </p:cTn>
                                        <p:tgtEl>
                                          <p:spTgt spid="6"/>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15"/>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40"/>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16"/>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41"/>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17"/>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42"/>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18"/>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43"/>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19"/>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44"/>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20"/>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45"/>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21"/>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46"/>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22"/>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One"/>
        </p:bldSub>
      </p:bldGraphic>
      <p:bldP spid="6" grpId="0" animBg="1"/>
      <p:bldP spid="6"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7" grpId="0" animBg="1"/>
      <p:bldP spid="18" grpId="0" animBg="1"/>
      <p:bldP spid="19" grpId="0" animBg="1"/>
      <p:bldP spid="20" grpId="0" animBg="1"/>
      <p:bldP spid="21" grpId="0" animBg="1"/>
      <p:bldP spid="22" grpId="0" animBg="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40" grpId="0"/>
      <p:bldP spid="41" grpId="0"/>
      <p:bldP spid="42" grpId="0"/>
      <p:bldP spid="43" grpId="0"/>
      <p:bldP spid="44" grpId="0"/>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EA9E-3A47-474C-845F-6623639B184F}"/>
              </a:ext>
            </a:extLst>
          </p:cNvPr>
          <p:cNvSpPr>
            <a:spLocks noGrp="1"/>
          </p:cNvSpPr>
          <p:nvPr>
            <p:ph type="title"/>
          </p:nvPr>
        </p:nvSpPr>
        <p:spPr/>
        <p:txBody>
          <a:bodyPr/>
          <a:lstStyle/>
          <a:p>
            <a:r>
              <a:rPr lang="en-IN" dirty="0"/>
              <a:t>Network Topology</a:t>
            </a:r>
          </a:p>
        </p:txBody>
      </p:sp>
      <p:sp>
        <p:nvSpPr>
          <p:cNvPr id="3" name="Content Placeholder 2">
            <a:extLst>
              <a:ext uri="{FF2B5EF4-FFF2-40B4-BE49-F238E27FC236}">
                <a16:creationId xmlns:a16="http://schemas.microsoft.com/office/drawing/2014/main" id="{1824C952-7805-4A9C-834B-890A42CA2D3C}"/>
              </a:ext>
            </a:extLst>
          </p:cNvPr>
          <p:cNvSpPr>
            <a:spLocks noGrp="1"/>
          </p:cNvSpPr>
          <p:nvPr>
            <p:ph idx="1"/>
          </p:nvPr>
        </p:nvSpPr>
        <p:spPr/>
        <p:txBody>
          <a:bodyPr/>
          <a:lstStyle/>
          <a:p>
            <a:pPr marL="109728" indent="0">
              <a:buNone/>
            </a:pPr>
            <a:r>
              <a:rPr lang="en-IN" dirty="0"/>
              <a:t>We use fat-tree¹ based network topology in our study</a:t>
            </a:r>
          </a:p>
          <a:p>
            <a:pPr marL="109728" indent="0">
              <a:buNone/>
            </a:pPr>
            <a:endParaRPr lang="en-IN" dirty="0"/>
          </a:p>
        </p:txBody>
      </p:sp>
      <p:grpSp>
        <p:nvGrpSpPr>
          <p:cNvPr id="70" name="Group 69">
            <a:extLst>
              <a:ext uri="{FF2B5EF4-FFF2-40B4-BE49-F238E27FC236}">
                <a16:creationId xmlns:a16="http://schemas.microsoft.com/office/drawing/2014/main" id="{5375E663-8CE9-47B5-AD6E-65707A91DE2E}"/>
              </a:ext>
            </a:extLst>
          </p:cNvPr>
          <p:cNvGrpSpPr/>
          <p:nvPr/>
        </p:nvGrpSpPr>
        <p:grpSpPr>
          <a:xfrm>
            <a:off x="2107323" y="2937164"/>
            <a:ext cx="9156421" cy="2626739"/>
            <a:chOff x="832706" y="3195697"/>
            <a:chExt cx="8458582" cy="2441563"/>
          </a:xfrm>
        </p:grpSpPr>
        <p:grpSp>
          <p:nvGrpSpPr>
            <p:cNvPr id="60" name="Group 59">
              <a:extLst>
                <a:ext uri="{FF2B5EF4-FFF2-40B4-BE49-F238E27FC236}">
                  <a16:creationId xmlns:a16="http://schemas.microsoft.com/office/drawing/2014/main" id="{79F4F69B-A39A-4A0C-9EB6-7EE8D325BA23}"/>
                </a:ext>
              </a:extLst>
            </p:cNvPr>
            <p:cNvGrpSpPr/>
            <p:nvPr/>
          </p:nvGrpSpPr>
          <p:grpSpPr>
            <a:xfrm>
              <a:off x="832706" y="3195697"/>
              <a:ext cx="8458582" cy="2432566"/>
              <a:chOff x="1165215" y="3191686"/>
              <a:chExt cx="8458582" cy="2432566"/>
            </a:xfrm>
          </p:grpSpPr>
          <p:grpSp>
            <p:nvGrpSpPr>
              <p:cNvPr id="53" name="Group 52">
                <a:extLst>
                  <a:ext uri="{FF2B5EF4-FFF2-40B4-BE49-F238E27FC236}">
                    <a16:creationId xmlns:a16="http://schemas.microsoft.com/office/drawing/2014/main" id="{59C654C7-F76F-488C-8F1D-452963DDC9B6}"/>
                  </a:ext>
                </a:extLst>
              </p:cNvPr>
              <p:cNvGrpSpPr/>
              <p:nvPr/>
            </p:nvGrpSpPr>
            <p:grpSpPr>
              <a:xfrm>
                <a:off x="1165215" y="3199707"/>
                <a:ext cx="5049544" cy="2424545"/>
                <a:chOff x="2893003" y="3075709"/>
                <a:chExt cx="5049544" cy="2424545"/>
              </a:xfrm>
            </p:grpSpPr>
            <p:sp>
              <p:nvSpPr>
                <p:cNvPr id="5" name="Rectangle 4">
                  <a:extLst>
                    <a:ext uri="{FF2B5EF4-FFF2-40B4-BE49-F238E27FC236}">
                      <a16:creationId xmlns:a16="http://schemas.microsoft.com/office/drawing/2014/main" id="{BA6ACD19-9EB3-4D33-B2AC-44E139669219}"/>
                    </a:ext>
                  </a:extLst>
                </p:cNvPr>
                <p:cNvSpPr/>
                <p:nvPr/>
              </p:nvSpPr>
              <p:spPr>
                <a:xfrm>
                  <a:off x="5209309" y="3075709"/>
                  <a:ext cx="471054" cy="3532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s2</a:t>
                  </a:r>
                </a:p>
              </p:txBody>
            </p:sp>
            <p:sp>
              <p:nvSpPr>
                <p:cNvPr id="13" name="Rectangle 12">
                  <a:extLst>
                    <a:ext uri="{FF2B5EF4-FFF2-40B4-BE49-F238E27FC236}">
                      <a16:creationId xmlns:a16="http://schemas.microsoft.com/office/drawing/2014/main" id="{2B454B74-187F-4FA1-BCE3-9DF1F652D9D6}"/>
                    </a:ext>
                  </a:extLst>
                </p:cNvPr>
                <p:cNvSpPr/>
                <p:nvPr/>
              </p:nvSpPr>
              <p:spPr>
                <a:xfrm>
                  <a:off x="6096000" y="4058689"/>
                  <a:ext cx="471054" cy="353291"/>
                </a:xfrm>
                <a:prstGeom prst="rect">
                  <a:avLst/>
                </a:prstGeom>
                <a:solidFill>
                  <a:schemeClr val="accent1">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s1</a:t>
                  </a:r>
                </a:p>
              </p:txBody>
            </p:sp>
            <p:sp>
              <p:nvSpPr>
                <p:cNvPr id="14" name="Rectangle 13">
                  <a:extLst>
                    <a:ext uri="{FF2B5EF4-FFF2-40B4-BE49-F238E27FC236}">
                      <a16:creationId xmlns:a16="http://schemas.microsoft.com/office/drawing/2014/main" id="{FCFFDC16-A9DC-42AD-8D20-79DFE89AED9D}"/>
                    </a:ext>
                  </a:extLst>
                </p:cNvPr>
                <p:cNvSpPr/>
                <p:nvPr/>
              </p:nvSpPr>
              <p:spPr>
                <a:xfrm>
                  <a:off x="4225637" y="4058689"/>
                  <a:ext cx="471054" cy="353291"/>
                </a:xfrm>
                <a:prstGeom prst="rect">
                  <a:avLst/>
                </a:prstGeom>
                <a:solidFill>
                  <a:schemeClr val="accent1">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s0</a:t>
                  </a:r>
                </a:p>
              </p:txBody>
            </p:sp>
            <p:cxnSp>
              <p:nvCxnSpPr>
                <p:cNvPr id="16" name="Straight Connector 15">
                  <a:extLst>
                    <a:ext uri="{FF2B5EF4-FFF2-40B4-BE49-F238E27FC236}">
                      <a16:creationId xmlns:a16="http://schemas.microsoft.com/office/drawing/2014/main" id="{D0E4BC03-0274-439D-916A-B68A7D67E941}"/>
                    </a:ext>
                  </a:extLst>
                </p:cNvPr>
                <p:cNvCxnSpPr>
                  <a:cxnSpLocks/>
                  <a:stCxn id="5" idx="2"/>
                </p:cNvCxnSpPr>
                <p:nvPr/>
              </p:nvCxnSpPr>
              <p:spPr>
                <a:xfrm flipH="1">
                  <a:off x="4696691" y="3429000"/>
                  <a:ext cx="748145" cy="62968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AC29C2-51D3-442F-B1D5-F9C7E1EB5ABB}"/>
                    </a:ext>
                  </a:extLst>
                </p:cNvPr>
                <p:cNvCxnSpPr>
                  <a:cxnSpLocks/>
                  <a:stCxn id="5" idx="2"/>
                </p:cNvCxnSpPr>
                <p:nvPr/>
              </p:nvCxnSpPr>
              <p:spPr>
                <a:xfrm flipH="1">
                  <a:off x="4225637" y="3429000"/>
                  <a:ext cx="1219199" cy="62407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290EB6-51CA-4B22-A1AD-820B94C6815D}"/>
                    </a:ext>
                  </a:extLst>
                </p:cNvPr>
                <p:cNvCxnSpPr>
                  <a:cxnSpLocks/>
                  <a:stCxn id="5" idx="2"/>
                </p:cNvCxnSpPr>
                <p:nvPr/>
              </p:nvCxnSpPr>
              <p:spPr>
                <a:xfrm>
                  <a:off x="5444836" y="3429000"/>
                  <a:ext cx="1122218" cy="62968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6F8664E-41FA-4E28-91E3-93F8435C10F0}"/>
                    </a:ext>
                  </a:extLst>
                </p:cNvPr>
                <p:cNvSpPr/>
                <p:nvPr/>
              </p:nvSpPr>
              <p:spPr>
                <a:xfrm>
                  <a:off x="2893003" y="5056909"/>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6" name="Oval 25">
                  <a:extLst>
                    <a:ext uri="{FF2B5EF4-FFF2-40B4-BE49-F238E27FC236}">
                      <a16:creationId xmlns:a16="http://schemas.microsoft.com/office/drawing/2014/main" id="{FCF608FF-0323-4755-A8AE-C645950BC01F}"/>
                    </a:ext>
                  </a:extLst>
                </p:cNvPr>
                <p:cNvSpPr/>
                <p:nvPr/>
              </p:nvSpPr>
              <p:spPr>
                <a:xfrm>
                  <a:off x="4295991"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Oval 26">
                  <a:extLst>
                    <a:ext uri="{FF2B5EF4-FFF2-40B4-BE49-F238E27FC236}">
                      <a16:creationId xmlns:a16="http://schemas.microsoft.com/office/drawing/2014/main" id="{E2903DAC-7F33-4382-BDF0-BE6AFC69B2A0}"/>
                    </a:ext>
                  </a:extLst>
                </p:cNvPr>
                <p:cNvSpPr/>
                <p:nvPr/>
              </p:nvSpPr>
              <p:spPr>
                <a:xfrm>
                  <a:off x="4980709" y="5056909"/>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A6B839E3-C09A-43C8-ABFF-977219CEBD01}"/>
                    </a:ext>
                  </a:extLst>
                </p:cNvPr>
                <p:cNvSpPr/>
                <p:nvPr/>
              </p:nvSpPr>
              <p:spPr>
                <a:xfrm>
                  <a:off x="6232809"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EAF0F2A1-6CA9-418B-A3B0-870D15BCA355}"/>
                    </a:ext>
                  </a:extLst>
                </p:cNvPr>
                <p:cNvSpPr/>
                <p:nvPr/>
              </p:nvSpPr>
              <p:spPr>
                <a:xfrm>
                  <a:off x="7485347" y="5055520"/>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42DCAFEC-A349-4A1F-8640-4FCBFF810756}"/>
                    </a:ext>
                  </a:extLst>
                </p:cNvPr>
                <p:cNvSpPr/>
                <p:nvPr/>
              </p:nvSpPr>
              <p:spPr>
                <a:xfrm>
                  <a:off x="3611274"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Oval 30">
                  <a:extLst>
                    <a:ext uri="{FF2B5EF4-FFF2-40B4-BE49-F238E27FC236}">
                      <a16:creationId xmlns:a16="http://schemas.microsoft.com/office/drawing/2014/main" id="{38FFCFF7-59A5-4D1E-B74F-4FA7B6AE5EC8}"/>
                    </a:ext>
                  </a:extLst>
                </p:cNvPr>
                <p:cNvSpPr/>
                <p:nvPr/>
              </p:nvSpPr>
              <p:spPr>
                <a:xfrm>
                  <a:off x="6859297" y="5055520"/>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330B9CDC-3065-4C58-ADAA-BF9A81D5D3E7}"/>
                    </a:ext>
                  </a:extLst>
                </p:cNvPr>
                <p:cNvSpPr/>
                <p:nvPr/>
              </p:nvSpPr>
              <p:spPr>
                <a:xfrm>
                  <a:off x="5606759"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4" name="Straight Connector 33">
                  <a:extLst>
                    <a:ext uri="{FF2B5EF4-FFF2-40B4-BE49-F238E27FC236}">
                      <a16:creationId xmlns:a16="http://schemas.microsoft.com/office/drawing/2014/main" id="{728FD8EC-0026-48CE-9375-3DC2CF6E7A81}"/>
                    </a:ext>
                  </a:extLst>
                </p:cNvPr>
                <p:cNvCxnSpPr>
                  <a:stCxn id="14" idx="2"/>
                  <a:endCxn id="25" idx="0"/>
                </p:cNvCxnSpPr>
                <p:nvPr/>
              </p:nvCxnSpPr>
              <p:spPr>
                <a:xfrm flipH="1">
                  <a:off x="3121603" y="4411980"/>
                  <a:ext cx="1339561" cy="64492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D7CDE4-1121-46DD-8E36-6541C59589DF}"/>
                    </a:ext>
                  </a:extLst>
                </p:cNvPr>
                <p:cNvCxnSpPr>
                  <a:stCxn id="14" idx="2"/>
                  <a:endCxn id="30" idx="0"/>
                </p:cNvCxnSpPr>
                <p:nvPr/>
              </p:nvCxnSpPr>
              <p:spPr>
                <a:xfrm flipH="1">
                  <a:off x="3839874" y="4411980"/>
                  <a:ext cx="621290"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D206581-A665-4D82-BC8E-705F48E93A96}"/>
                    </a:ext>
                  </a:extLst>
                </p:cNvPr>
                <p:cNvCxnSpPr>
                  <a:stCxn id="14" idx="2"/>
                  <a:endCxn id="26" idx="0"/>
                </p:cNvCxnSpPr>
                <p:nvPr/>
              </p:nvCxnSpPr>
              <p:spPr>
                <a:xfrm>
                  <a:off x="4461164" y="4411980"/>
                  <a:ext cx="63427"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248861-34ED-4692-80A8-C653120F6AAC}"/>
                    </a:ext>
                  </a:extLst>
                </p:cNvPr>
                <p:cNvCxnSpPr>
                  <a:stCxn id="14" idx="2"/>
                  <a:endCxn id="27" idx="0"/>
                </p:cNvCxnSpPr>
                <p:nvPr/>
              </p:nvCxnSpPr>
              <p:spPr>
                <a:xfrm>
                  <a:off x="4461164" y="4411980"/>
                  <a:ext cx="748145" cy="64492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1EDEC57-0979-4E05-9487-BF0882619000}"/>
                    </a:ext>
                  </a:extLst>
                </p:cNvPr>
                <p:cNvCxnSpPr>
                  <a:stCxn id="13" idx="2"/>
                  <a:endCxn id="32" idx="0"/>
                </p:cNvCxnSpPr>
                <p:nvPr/>
              </p:nvCxnSpPr>
              <p:spPr>
                <a:xfrm flipH="1">
                  <a:off x="5835359" y="4411980"/>
                  <a:ext cx="496168"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CC3562C-D6D9-47AE-B956-551362EA28E7}"/>
                    </a:ext>
                  </a:extLst>
                </p:cNvPr>
                <p:cNvCxnSpPr>
                  <a:stCxn id="13" idx="2"/>
                  <a:endCxn id="28" idx="0"/>
                </p:cNvCxnSpPr>
                <p:nvPr/>
              </p:nvCxnSpPr>
              <p:spPr>
                <a:xfrm>
                  <a:off x="6331527" y="4411980"/>
                  <a:ext cx="129882"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FB6D2ED-DAC2-4204-A158-90042B93182B}"/>
                    </a:ext>
                  </a:extLst>
                </p:cNvPr>
                <p:cNvCxnSpPr>
                  <a:stCxn id="13" idx="2"/>
                  <a:endCxn id="31" idx="0"/>
                </p:cNvCxnSpPr>
                <p:nvPr/>
              </p:nvCxnSpPr>
              <p:spPr>
                <a:xfrm>
                  <a:off x="6331527" y="4411980"/>
                  <a:ext cx="756370" cy="64354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566F8B4-C5F4-49C1-93C2-E71471C71FAB}"/>
                    </a:ext>
                  </a:extLst>
                </p:cNvPr>
                <p:cNvCxnSpPr>
                  <a:stCxn id="13" idx="2"/>
                  <a:endCxn id="29" idx="0"/>
                </p:cNvCxnSpPr>
                <p:nvPr/>
              </p:nvCxnSpPr>
              <p:spPr>
                <a:xfrm>
                  <a:off x="6331527" y="4411980"/>
                  <a:ext cx="1382420" cy="64354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0B5555F-909D-47EE-9126-30D5286442F0}"/>
                    </a:ext>
                  </a:extLst>
                </p:cNvPr>
                <p:cNvCxnSpPr>
                  <a:stCxn id="5" idx="2"/>
                </p:cNvCxnSpPr>
                <p:nvPr/>
              </p:nvCxnSpPr>
              <p:spPr>
                <a:xfrm>
                  <a:off x="5444836" y="3429000"/>
                  <a:ext cx="651164" cy="62407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4" name="Arrow: Right 53">
                <a:extLst>
                  <a:ext uri="{FF2B5EF4-FFF2-40B4-BE49-F238E27FC236}">
                    <a16:creationId xmlns:a16="http://schemas.microsoft.com/office/drawing/2014/main" id="{F1E6EE60-BB1C-4354-A3EE-EB3F100E1C43}"/>
                  </a:ext>
                </a:extLst>
              </p:cNvPr>
              <p:cNvSpPr/>
              <p:nvPr/>
            </p:nvSpPr>
            <p:spPr>
              <a:xfrm>
                <a:off x="6573901" y="5290352"/>
                <a:ext cx="997527" cy="221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60439968-AB2E-4C96-8FDA-5987E493AA33}"/>
                  </a:ext>
                </a:extLst>
              </p:cNvPr>
              <p:cNvSpPr/>
              <p:nvPr/>
            </p:nvSpPr>
            <p:spPr>
              <a:xfrm>
                <a:off x="4483160" y="3277708"/>
                <a:ext cx="997527" cy="221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Arrow: Right 55">
                <a:extLst>
                  <a:ext uri="{FF2B5EF4-FFF2-40B4-BE49-F238E27FC236}">
                    <a16:creationId xmlns:a16="http://schemas.microsoft.com/office/drawing/2014/main" id="{9E4054BC-9858-4AE5-BACC-5FC98346A84A}"/>
                  </a:ext>
                </a:extLst>
              </p:cNvPr>
              <p:cNvSpPr/>
              <p:nvPr/>
            </p:nvSpPr>
            <p:spPr>
              <a:xfrm>
                <a:off x="5360109" y="4248495"/>
                <a:ext cx="997527" cy="221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9D199215-89E2-4480-B51E-7D553625DAB5}"/>
                  </a:ext>
                </a:extLst>
              </p:cNvPr>
              <p:cNvSpPr txBox="1"/>
              <p:nvPr/>
            </p:nvSpPr>
            <p:spPr>
              <a:xfrm>
                <a:off x="5606510" y="3191686"/>
                <a:ext cx="1964918" cy="369332"/>
              </a:xfrm>
              <a:prstGeom prst="rect">
                <a:avLst/>
              </a:prstGeom>
              <a:noFill/>
            </p:spPr>
            <p:txBody>
              <a:bodyPr wrap="square" rtlCol="0">
                <a:spAutoFit/>
              </a:bodyPr>
              <a:lstStyle/>
              <a:p>
                <a:r>
                  <a:rPr lang="en-IN" b="1" dirty="0"/>
                  <a:t>Level 2 switch</a:t>
                </a:r>
              </a:p>
            </p:txBody>
          </p:sp>
          <p:sp>
            <p:nvSpPr>
              <p:cNvPr id="58" name="TextBox 57">
                <a:extLst>
                  <a:ext uri="{FF2B5EF4-FFF2-40B4-BE49-F238E27FC236}">
                    <a16:creationId xmlns:a16="http://schemas.microsoft.com/office/drawing/2014/main" id="{CD1765F3-F807-4ADD-9745-CC1F302BEA84}"/>
                  </a:ext>
                </a:extLst>
              </p:cNvPr>
              <p:cNvSpPr txBox="1"/>
              <p:nvPr/>
            </p:nvSpPr>
            <p:spPr>
              <a:xfrm>
                <a:off x="6419400" y="4177076"/>
                <a:ext cx="1964918" cy="369332"/>
              </a:xfrm>
              <a:prstGeom prst="rect">
                <a:avLst/>
              </a:prstGeom>
              <a:noFill/>
            </p:spPr>
            <p:txBody>
              <a:bodyPr wrap="square" rtlCol="0">
                <a:spAutoFit/>
              </a:bodyPr>
              <a:lstStyle/>
              <a:p>
                <a:r>
                  <a:rPr lang="en-IN" b="1" dirty="0"/>
                  <a:t>Leaf switch</a:t>
                </a:r>
              </a:p>
            </p:txBody>
          </p:sp>
          <p:sp>
            <p:nvSpPr>
              <p:cNvPr id="59" name="TextBox 58">
                <a:extLst>
                  <a:ext uri="{FF2B5EF4-FFF2-40B4-BE49-F238E27FC236}">
                    <a16:creationId xmlns:a16="http://schemas.microsoft.com/office/drawing/2014/main" id="{0027E6CE-909A-4FD0-BC9E-19D93DA532C8}"/>
                  </a:ext>
                </a:extLst>
              </p:cNvPr>
              <p:cNvSpPr txBox="1"/>
              <p:nvPr/>
            </p:nvSpPr>
            <p:spPr>
              <a:xfrm>
                <a:off x="7658879" y="5216523"/>
                <a:ext cx="1964918" cy="369332"/>
              </a:xfrm>
              <a:prstGeom prst="rect">
                <a:avLst/>
              </a:prstGeom>
              <a:noFill/>
            </p:spPr>
            <p:txBody>
              <a:bodyPr wrap="square" rtlCol="0">
                <a:spAutoFit/>
              </a:bodyPr>
              <a:lstStyle/>
              <a:p>
                <a:r>
                  <a:rPr lang="en-IN" b="1" dirty="0"/>
                  <a:t>Nodes</a:t>
                </a:r>
              </a:p>
            </p:txBody>
          </p:sp>
        </p:grpSp>
        <p:sp>
          <p:nvSpPr>
            <p:cNvPr id="61" name="TextBox 60">
              <a:extLst>
                <a:ext uri="{FF2B5EF4-FFF2-40B4-BE49-F238E27FC236}">
                  <a16:creationId xmlns:a16="http://schemas.microsoft.com/office/drawing/2014/main" id="{D9046F71-DE49-4C7F-A490-DE9ACED334D0}"/>
                </a:ext>
              </a:extLst>
            </p:cNvPr>
            <p:cNvSpPr txBox="1"/>
            <p:nvPr/>
          </p:nvSpPr>
          <p:spPr>
            <a:xfrm>
              <a:off x="866260" y="5257542"/>
              <a:ext cx="457200" cy="369332"/>
            </a:xfrm>
            <a:prstGeom prst="rect">
              <a:avLst/>
            </a:prstGeom>
            <a:noFill/>
          </p:spPr>
          <p:txBody>
            <a:bodyPr wrap="square" rtlCol="0">
              <a:spAutoFit/>
            </a:bodyPr>
            <a:lstStyle/>
            <a:p>
              <a:r>
                <a:rPr lang="en-IN" b="1" dirty="0"/>
                <a:t>n0</a:t>
              </a:r>
            </a:p>
          </p:txBody>
        </p:sp>
        <p:sp>
          <p:nvSpPr>
            <p:cNvPr id="63" name="TextBox 62">
              <a:extLst>
                <a:ext uri="{FF2B5EF4-FFF2-40B4-BE49-F238E27FC236}">
                  <a16:creationId xmlns:a16="http://schemas.microsoft.com/office/drawing/2014/main" id="{5FDF8214-021C-46A1-AFDA-E0F486FE0B0F}"/>
                </a:ext>
              </a:extLst>
            </p:cNvPr>
            <p:cNvSpPr txBox="1"/>
            <p:nvPr/>
          </p:nvSpPr>
          <p:spPr>
            <a:xfrm>
              <a:off x="2281621" y="5263981"/>
              <a:ext cx="457200" cy="369332"/>
            </a:xfrm>
            <a:prstGeom prst="rect">
              <a:avLst/>
            </a:prstGeom>
            <a:noFill/>
          </p:spPr>
          <p:txBody>
            <a:bodyPr wrap="square" rtlCol="0">
              <a:spAutoFit/>
            </a:bodyPr>
            <a:lstStyle/>
            <a:p>
              <a:r>
                <a:rPr lang="en-IN" b="1" dirty="0"/>
                <a:t>n2</a:t>
              </a:r>
            </a:p>
          </p:txBody>
        </p:sp>
        <p:sp>
          <p:nvSpPr>
            <p:cNvPr id="64" name="TextBox 63">
              <a:extLst>
                <a:ext uri="{FF2B5EF4-FFF2-40B4-BE49-F238E27FC236}">
                  <a16:creationId xmlns:a16="http://schemas.microsoft.com/office/drawing/2014/main" id="{45E00466-4E0F-44BF-9C7E-CAEC617FAB23}"/>
                </a:ext>
              </a:extLst>
            </p:cNvPr>
            <p:cNvSpPr txBox="1"/>
            <p:nvPr/>
          </p:nvSpPr>
          <p:spPr>
            <a:xfrm>
              <a:off x="1584531" y="5263981"/>
              <a:ext cx="457200" cy="369332"/>
            </a:xfrm>
            <a:prstGeom prst="rect">
              <a:avLst/>
            </a:prstGeom>
            <a:noFill/>
          </p:spPr>
          <p:txBody>
            <a:bodyPr wrap="square" rtlCol="0">
              <a:spAutoFit/>
            </a:bodyPr>
            <a:lstStyle/>
            <a:p>
              <a:r>
                <a:rPr lang="en-IN" b="1" dirty="0"/>
                <a:t>n1</a:t>
              </a:r>
            </a:p>
          </p:txBody>
        </p:sp>
        <p:sp>
          <p:nvSpPr>
            <p:cNvPr id="65" name="TextBox 64">
              <a:extLst>
                <a:ext uri="{FF2B5EF4-FFF2-40B4-BE49-F238E27FC236}">
                  <a16:creationId xmlns:a16="http://schemas.microsoft.com/office/drawing/2014/main" id="{0E5D13D2-120A-47D8-9A9B-AC3D86112998}"/>
                </a:ext>
              </a:extLst>
            </p:cNvPr>
            <p:cNvSpPr txBox="1"/>
            <p:nvPr/>
          </p:nvSpPr>
          <p:spPr>
            <a:xfrm>
              <a:off x="2984987" y="5263980"/>
              <a:ext cx="457200" cy="369332"/>
            </a:xfrm>
            <a:prstGeom prst="rect">
              <a:avLst/>
            </a:prstGeom>
            <a:noFill/>
          </p:spPr>
          <p:txBody>
            <a:bodyPr wrap="square" rtlCol="0">
              <a:spAutoFit/>
            </a:bodyPr>
            <a:lstStyle/>
            <a:p>
              <a:r>
                <a:rPr lang="en-IN" b="1" dirty="0"/>
                <a:t>n3</a:t>
              </a:r>
            </a:p>
          </p:txBody>
        </p:sp>
        <p:sp>
          <p:nvSpPr>
            <p:cNvPr id="66" name="TextBox 65">
              <a:extLst>
                <a:ext uri="{FF2B5EF4-FFF2-40B4-BE49-F238E27FC236}">
                  <a16:creationId xmlns:a16="http://schemas.microsoft.com/office/drawing/2014/main" id="{9F05CECD-26CD-4883-A862-15F7BE149702}"/>
                </a:ext>
              </a:extLst>
            </p:cNvPr>
            <p:cNvSpPr txBox="1"/>
            <p:nvPr/>
          </p:nvSpPr>
          <p:spPr>
            <a:xfrm>
              <a:off x="3578503" y="5257541"/>
              <a:ext cx="457200" cy="369332"/>
            </a:xfrm>
            <a:prstGeom prst="rect">
              <a:avLst/>
            </a:prstGeom>
            <a:noFill/>
          </p:spPr>
          <p:txBody>
            <a:bodyPr wrap="square" rtlCol="0">
              <a:spAutoFit/>
            </a:bodyPr>
            <a:lstStyle/>
            <a:p>
              <a:r>
                <a:rPr lang="en-IN" b="1" dirty="0"/>
                <a:t>n4</a:t>
              </a:r>
            </a:p>
          </p:txBody>
        </p:sp>
        <p:sp>
          <p:nvSpPr>
            <p:cNvPr id="67" name="TextBox 66">
              <a:extLst>
                <a:ext uri="{FF2B5EF4-FFF2-40B4-BE49-F238E27FC236}">
                  <a16:creationId xmlns:a16="http://schemas.microsoft.com/office/drawing/2014/main" id="{EEA571B9-22DA-434D-A46C-CC4FF95895F9}"/>
                </a:ext>
              </a:extLst>
            </p:cNvPr>
            <p:cNvSpPr txBox="1"/>
            <p:nvPr/>
          </p:nvSpPr>
          <p:spPr>
            <a:xfrm>
              <a:off x="4192215" y="5257540"/>
              <a:ext cx="457200" cy="369332"/>
            </a:xfrm>
            <a:prstGeom prst="rect">
              <a:avLst/>
            </a:prstGeom>
            <a:noFill/>
          </p:spPr>
          <p:txBody>
            <a:bodyPr wrap="square" rtlCol="0">
              <a:spAutoFit/>
            </a:bodyPr>
            <a:lstStyle/>
            <a:p>
              <a:r>
                <a:rPr lang="en-IN" b="1" dirty="0"/>
                <a:t>n5</a:t>
              </a:r>
            </a:p>
          </p:txBody>
        </p:sp>
        <p:sp>
          <p:nvSpPr>
            <p:cNvPr id="68" name="TextBox 67">
              <a:extLst>
                <a:ext uri="{FF2B5EF4-FFF2-40B4-BE49-F238E27FC236}">
                  <a16:creationId xmlns:a16="http://schemas.microsoft.com/office/drawing/2014/main" id="{FD37D2D5-0401-4DD3-927A-5BA13BBB1A99}"/>
                </a:ext>
              </a:extLst>
            </p:cNvPr>
            <p:cNvSpPr txBox="1"/>
            <p:nvPr/>
          </p:nvSpPr>
          <p:spPr>
            <a:xfrm>
              <a:off x="5493824" y="5267928"/>
              <a:ext cx="457200" cy="369332"/>
            </a:xfrm>
            <a:prstGeom prst="rect">
              <a:avLst/>
            </a:prstGeom>
            <a:noFill/>
          </p:spPr>
          <p:txBody>
            <a:bodyPr wrap="square" rtlCol="0">
              <a:spAutoFit/>
            </a:bodyPr>
            <a:lstStyle/>
            <a:p>
              <a:r>
                <a:rPr lang="en-IN" b="1" dirty="0"/>
                <a:t>n7</a:t>
              </a:r>
            </a:p>
          </p:txBody>
        </p:sp>
        <p:sp>
          <p:nvSpPr>
            <p:cNvPr id="69" name="TextBox 68">
              <a:extLst>
                <a:ext uri="{FF2B5EF4-FFF2-40B4-BE49-F238E27FC236}">
                  <a16:creationId xmlns:a16="http://schemas.microsoft.com/office/drawing/2014/main" id="{EEC20B72-7AB6-4299-9EBC-D4D8EF8DA31D}"/>
                </a:ext>
              </a:extLst>
            </p:cNvPr>
            <p:cNvSpPr txBox="1"/>
            <p:nvPr/>
          </p:nvSpPr>
          <p:spPr>
            <a:xfrm>
              <a:off x="4839329" y="5252179"/>
              <a:ext cx="457200" cy="369332"/>
            </a:xfrm>
            <a:prstGeom prst="rect">
              <a:avLst/>
            </a:prstGeom>
            <a:noFill/>
          </p:spPr>
          <p:txBody>
            <a:bodyPr wrap="square" rtlCol="0">
              <a:spAutoFit/>
            </a:bodyPr>
            <a:lstStyle/>
            <a:p>
              <a:r>
                <a:rPr lang="en-IN" b="1" dirty="0"/>
                <a:t>n6</a:t>
              </a:r>
            </a:p>
          </p:txBody>
        </p:sp>
      </p:grpSp>
      <p:sp>
        <p:nvSpPr>
          <p:cNvPr id="47" name="Footer Placeholder 3">
            <a:extLst>
              <a:ext uri="{FF2B5EF4-FFF2-40B4-BE49-F238E27FC236}">
                <a16:creationId xmlns:a16="http://schemas.microsoft.com/office/drawing/2014/main" id="{A8773582-AC3A-44E4-9E8A-5F9ABEBC81AC}"/>
              </a:ext>
            </a:extLst>
          </p:cNvPr>
          <p:cNvSpPr txBox="1">
            <a:spLocks/>
          </p:cNvSpPr>
          <p:nvPr/>
        </p:nvSpPr>
        <p:spPr>
          <a:xfrm>
            <a:off x="609600" y="6417853"/>
            <a:ext cx="11582400" cy="424906"/>
          </a:xfrm>
          <a:prstGeom prst="rect">
            <a:avLst/>
          </a:prstGeom>
        </p:spPr>
        <p:txBody>
          <a:bodyPr vert="horz"/>
          <a:lstStyle>
            <a:defPPr>
              <a:defRPr lang="en-US"/>
            </a:defPPr>
            <a:lvl1pPr marL="0" algn="r" defTabSz="914400" rtl="0" eaLnBrk="1" latinLnBrk="0" hangingPunct="1">
              <a:defRPr kumimoji="0" sz="1100" kern="1200">
                <a:solidFill>
                  <a:schemeClr val="accent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dirty="0"/>
              <a:t>¹</a:t>
            </a:r>
            <a:r>
              <a:rPr lang="en-US" sz="1200" b="1" dirty="0"/>
              <a:t> </a:t>
            </a:r>
            <a:r>
              <a:rPr lang="en-US" sz="1200" b="0" i="0" dirty="0">
                <a:effectLst/>
                <a:latin typeface="Arial" panose="020B0604020202020204" pitchFamily="34" charset="0"/>
              </a:rPr>
              <a:t>C. E. </a:t>
            </a:r>
            <a:r>
              <a:rPr lang="en-US" sz="1200" b="0" i="0" dirty="0" err="1">
                <a:effectLst/>
                <a:latin typeface="Arial" panose="020B0604020202020204" pitchFamily="34" charset="0"/>
              </a:rPr>
              <a:t>Leiserson</a:t>
            </a:r>
            <a:r>
              <a:rPr lang="en-US" sz="1200" b="0" i="0" dirty="0">
                <a:effectLst/>
                <a:latin typeface="Arial" panose="020B0604020202020204" pitchFamily="34" charset="0"/>
              </a:rPr>
              <a:t>. 1985. Fat-trees: Universal networks for hardware-efficient super-computing. IEEE Trans. Comput.10 (1985), 892–901.</a:t>
            </a:r>
            <a:endParaRPr lang="en-US" sz="1200" dirty="0"/>
          </a:p>
          <a:p>
            <a:pPr algn="l"/>
            <a:r>
              <a:rPr lang="en-US" sz="1200" dirty="0">
                <a:latin typeface="Arial" panose="020B0604020202020204" pitchFamily="34" charset="0"/>
              </a:rPr>
              <a:t>.</a:t>
            </a:r>
            <a:endParaRPr lang="en-US" sz="1200" dirty="0"/>
          </a:p>
        </p:txBody>
      </p:sp>
      <p:sp>
        <p:nvSpPr>
          <p:cNvPr id="51" name="TextBox 50">
            <a:extLst>
              <a:ext uri="{FF2B5EF4-FFF2-40B4-BE49-F238E27FC236}">
                <a16:creationId xmlns:a16="http://schemas.microsoft.com/office/drawing/2014/main" id="{7EBF3E81-9E6D-4F70-BD13-89455191290A}"/>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7" name="Audio 6">
            <a:hlinkClick r:id="" action="ppaction://media"/>
            <a:extLst>
              <a:ext uri="{FF2B5EF4-FFF2-40B4-BE49-F238E27FC236}">
                <a16:creationId xmlns:a16="http://schemas.microsoft.com/office/drawing/2014/main" id="{BB2581E9-13B6-4162-B7E9-E961CD9B1B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7071542"/>
            <a:ext cx="487362" cy="487362"/>
          </a:xfrm>
          <a:prstGeom prst="rect">
            <a:avLst/>
          </a:prstGeom>
        </p:spPr>
      </p:pic>
    </p:spTree>
    <p:extLst>
      <p:ext uri="{BB962C8B-B14F-4D97-AF65-F5344CB8AC3E}">
        <p14:creationId xmlns:p14="http://schemas.microsoft.com/office/powerpoint/2010/main" val="2107702323"/>
      </p:ext>
    </p:extLst>
  </p:cSld>
  <p:clrMapOvr>
    <a:masterClrMapping/>
  </p:clrMapOvr>
  <mc:AlternateContent xmlns:mc="http://schemas.openxmlformats.org/markup-compatibility/2006" xmlns:p14="http://schemas.microsoft.com/office/powerpoint/2010/main">
    <mc:Choice Requires="p14">
      <p:transition p14:dur="0" advTm="20169"/>
    </mc:Choice>
    <mc:Fallback xmlns="">
      <p:transition advTm="20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977" x="1257300" y="425450"/>
          <p14:tracePt t="4989" x="1612900" y="596900"/>
          <p14:tracePt t="4997" x="1905000" y="742950"/>
          <p14:tracePt t="5008" x="2095500" y="844550"/>
          <p14:tracePt t="5023" x="2241550" y="933450"/>
          <p14:tracePt t="5073" x="2736850" y="1320800"/>
          <p14:tracePt t="5123" x="3009900" y="1543050"/>
          <p14:tracePt t="5173" x="3251200" y="1727200"/>
          <p14:tracePt t="5190" x="3378200" y="1828800"/>
          <p14:tracePt t="5207" x="3486150" y="1911350"/>
          <p14:tracePt t="5224" x="3517900" y="1936750"/>
          <p14:tracePt t="5240" x="3549650" y="1968500"/>
          <p14:tracePt t="5257" x="3575050" y="2000250"/>
          <p14:tracePt t="5273" x="3594100" y="2025650"/>
          <p14:tracePt t="5290" x="3670300" y="2133600"/>
          <p14:tracePt t="5306" x="3702050" y="2190750"/>
          <p14:tracePt t="5323" x="3746500" y="2266950"/>
          <p14:tracePt t="5340" x="3759200" y="2305050"/>
          <p14:tracePt t="5356" x="3771900" y="2406650"/>
          <p14:tracePt t="5373" x="3784600" y="2533650"/>
          <p14:tracePt t="5390" x="3803650" y="2832100"/>
          <p14:tracePt t="5407" x="3816350" y="2959100"/>
          <p14:tracePt t="5423" x="3829050" y="2990850"/>
          <p14:tracePt t="5440" x="3835400" y="3041650"/>
          <p14:tracePt t="5456" x="3835400" y="3086100"/>
          <p14:tracePt t="5473" x="3835400" y="3098800"/>
          <p14:tracePt t="5867" x="3835400" y="3117850"/>
          <p14:tracePt t="5877" x="3841750" y="3136900"/>
          <p14:tracePt t="5888" x="3841750" y="3149600"/>
          <p14:tracePt t="5897" x="3841750" y="3168650"/>
          <p14:tracePt t="5940" x="3841750" y="3251200"/>
          <p14:tracePt t="5990" x="3784600" y="3422650"/>
          <p14:tracePt t="6040" x="3536950" y="3879850"/>
          <p14:tracePt t="6057" x="3467100" y="4013200"/>
          <p14:tracePt t="6073" x="3448050" y="4051300"/>
          <p14:tracePt t="6090" x="3422650" y="4095750"/>
          <p14:tracePt t="6107" x="3409950" y="4127500"/>
          <p14:tracePt t="6123" x="3359150" y="4235450"/>
          <p14:tracePt t="6140" x="3327400" y="4337050"/>
          <p14:tracePt t="6157" x="3314700" y="4362450"/>
          <p14:tracePt t="6174" x="3308350" y="4400550"/>
          <p14:tracePt t="6190" x="3295650" y="4438650"/>
          <p14:tracePt t="6207" x="3289300" y="4502150"/>
          <p14:tracePt t="6223" x="3282950" y="4533900"/>
          <p14:tracePt t="6240" x="3276600" y="4584700"/>
          <p14:tracePt t="6256" x="3276600" y="4603750"/>
          <p14:tracePt t="6273" x="3270250" y="4622800"/>
          <p14:tracePt t="6290" x="3270250" y="4629150"/>
          <p14:tracePt t="6308" x="3270250" y="4635500"/>
          <p14:tracePt t="6327" x="3270250" y="4641850"/>
          <p14:tracePt t="6347" x="3270250" y="4648200"/>
          <p14:tracePt t="6357" x="3270250" y="4654550"/>
          <p14:tracePt t="6373" x="3276600" y="4654550"/>
          <p14:tracePt t="6390" x="3282950" y="4654550"/>
          <p14:tracePt t="6406" x="3295650" y="4654550"/>
          <p14:tracePt t="6423" x="3333750" y="4648200"/>
          <p14:tracePt t="6440" x="3492500" y="4572000"/>
          <p14:tracePt t="6456" x="3663950" y="4476750"/>
          <p14:tracePt t="6473" x="3898900" y="4330700"/>
          <p14:tracePt t="6490" x="4044950" y="4235450"/>
          <p14:tracePt t="6507" x="4108450" y="4184650"/>
          <p14:tracePt t="6523" x="4235450" y="4102100"/>
          <p14:tracePt t="6540" x="4343400" y="4025900"/>
          <p14:tracePt t="6557" x="4394200" y="3987800"/>
          <p14:tracePt t="6573" x="4470400" y="3911600"/>
          <p14:tracePt t="6590" x="4540250" y="3841750"/>
          <p14:tracePt t="6607" x="4565650" y="3810000"/>
          <p14:tracePt t="6623" x="4616450" y="3765550"/>
          <p14:tracePt t="6640" x="4673600" y="3714750"/>
          <p14:tracePt t="6657" x="4699000" y="3695700"/>
          <p14:tracePt t="6673" x="4743450" y="3663950"/>
          <p14:tracePt t="6690" x="4762500" y="3644900"/>
          <p14:tracePt t="6707" x="4768850" y="3638550"/>
          <p14:tracePt t="6723" x="4781550" y="3638550"/>
          <p14:tracePt t="6756" x="4781550" y="3632200"/>
          <p14:tracePt t="6773" x="4787900" y="3632200"/>
          <p14:tracePt t="6790" x="4794250" y="3632200"/>
          <p14:tracePt t="6839" x="4800600" y="3638550"/>
          <p14:tracePt t="6849" x="4806950" y="3651250"/>
          <p14:tracePt t="6859" x="4806950" y="3683000"/>
          <p14:tracePt t="6873" x="4819650" y="3790950"/>
          <p14:tracePt t="6890" x="4838700" y="4343400"/>
          <p14:tracePt t="6907" x="4838700" y="4521200"/>
          <p14:tracePt t="6924" x="4838700" y="4679950"/>
          <p14:tracePt t="6940" x="4851400" y="4756150"/>
          <p14:tracePt t="6957" x="4857750" y="4787900"/>
          <p14:tracePt t="6973" x="4870450" y="4870450"/>
          <p14:tracePt t="6990" x="4883150" y="4927600"/>
          <p14:tracePt t="7007" x="4889500" y="4946650"/>
          <p14:tracePt t="7023" x="4895850" y="4965700"/>
          <p14:tracePt t="7040" x="4895850" y="4972050"/>
          <p14:tracePt t="7073" x="4895850" y="4978400"/>
          <p14:tracePt t="7629" x="4953000" y="4965700"/>
          <p14:tracePt t="7639" x="5156200" y="4895850"/>
          <p14:tracePt t="7649" x="5422900" y="4800600"/>
          <p14:tracePt t="7659" x="5619750" y="4737100"/>
          <p14:tracePt t="7707" x="5930900" y="4654550"/>
          <p14:tracePt t="7757" x="6159500" y="4610100"/>
          <p14:tracePt t="7807" x="6273800" y="4578350"/>
          <p14:tracePt t="7809" x="6299200" y="4572000"/>
          <p14:tracePt t="7823" x="6343650" y="4565650"/>
          <p14:tracePt t="7840" x="6515100" y="4527550"/>
          <p14:tracePt t="7857" x="6623050" y="4521200"/>
          <p14:tracePt t="7873" x="6762750" y="4502150"/>
          <p14:tracePt t="7890" x="6813550" y="4495800"/>
          <p14:tracePt t="7907" x="6832600" y="4495800"/>
          <p14:tracePt t="7923" x="6838950" y="4495800"/>
          <p14:tracePt t="7940" x="6851650" y="4495800"/>
          <p14:tracePt t="7956" x="6858000" y="4495800"/>
          <p14:tracePt t="7973" x="6870700" y="4495800"/>
          <p14:tracePt t="7990" x="6889750" y="4495800"/>
          <p14:tracePt t="8006" x="6908800" y="4489450"/>
          <p14:tracePt t="8023" x="7042150" y="4464050"/>
          <p14:tracePt t="8040" x="7258050" y="4425950"/>
          <p14:tracePt t="8056" x="7340600" y="4413250"/>
          <p14:tracePt t="8073" x="7454900" y="4394200"/>
          <p14:tracePt t="8090" x="7512050" y="4375150"/>
          <p14:tracePt t="8107" x="7531100" y="4375150"/>
          <p14:tracePt t="8123" x="7543800" y="4368800"/>
          <p14:tracePt t="8140" x="7550150" y="4362450"/>
          <p14:tracePt t="8158" x="7556500" y="4362450"/>
          <p14:tracePt t="8301" x="7531100" y="4356100"/>
          <p14:tracePt t="8311" x="7473950" y="4337050"/>
          <p14:tracePt t="8323" x="7391400" y="4330700"/>
          <p14:tracePt t="8340" x="7175500" y="4311650"/>
          <p14:tracePt t="8357" x="7099300" y="4305300"/>
          <p14:tracePt t="8373" x="7004050" y="4305300"/>
          <p14:tracePt t="8390" x="6927850" y="4305300"/>
          <p14:tracePt t="8406" x="6896100" y="4305300"/>
          <p14:tracePt t="8423" x="6800850" y="4305300"/>
          <p14:tracePt t="8441" x="6711950" y="4305300"/>
          <p14:tracePt t="8457" x="6692900" y="4305300"/>
          <p14:tracePt t="8473" x="6654800" y="4305300"/>
          <p14:tracePt t="8490" x="6635750" y="4305300"/>
          <p14:tracePt t="8506" x="6623050" y="4305300"/>
          <p14:tracePt t="8523" x="6616700" y="4305300"/>
          <p14:tracePt t="8540" x="6604000" y="4305300"/>
          <p14:tracePt t="8557" x="6597650" y="4298950"/>
          <p14:tracePt t="8573" x="6584950" y="4298950"/>
          <p14:tracePt t="8590" x="6578600" y="4298950"/>
          <p14:tracePt t="8607" x="6572250" y="4298950"/>
          <p14:tracePt t="8623" x="6565900" y="4298950"/>
          <p14:tracePt t="8640" x="6559550" y="4298950"/>
          <p14:tracePt t="8673" x="6546850" y="4298950"/>
          <p14:tracePt t="8690" x="6540500" y="4298950"/>
          <p14:tracePt t="8706" x="6534150" y="4298950"/>
          <p14:tracePt t="8723" x="6527800" y="4298950"/>
          <p14:tracePt t="8741" x="6521450" y="4298950"/>
          <p14:tracePt t="8760" x="6515100" y="4298950"/>
          <p14:tracePt t="8790" x="6508750" y="4298950"/>
          <p14:tracePt t="9681" x="6534150" y="4286250"/>
          <p14:tracePt t="9691" x="6610350" y="4267200"/>
          <p14:tracePt t="9701" x="6705600" y="4260850"/>
          <p14:tracePt t="9711" x="6807200" y="4241800"/>
          <p14:tracePt t="9723" x="6889750" y="4235450"/>
          <p14:tracePt t="9773" x="7124700" y="4216400"/>
          <p14:tracePt t="9823" x="7175500" y="4216400"/>
          <p14:tracePt t="9873" x="7200900" y="4216400"/>
          <p14:tracePt t="9907" x="7207250" y="4216400"/>
          <p14:tracePt t="9923" x="7213600" y="4216400"/>
          <p14:tracePt t="10022" x="7207250" y="4216400"/>
          <p14:tracePt t="10032" x="7200900" y="4216400"/>
          <p14:tracePt t="10041" x="7188200" y="4210050"/>
          <p14:tracePt t="10056" x="7156450" y="4203700"/>
          <p14:tracePt t="10073" x="6578600" y="4178300"/>
          <p14:tracePt t="10090" x="6210300" y="4178300"/>
          <p14:tracePt t="10106" x="5924550" y="4191000"/>
          <p14:tracePt t="10123" x="5848350" y="4197350"/>
          <p14:tracePt t="10140" x="5829300" y="4203700"/>
          <p14:tracePt t="10156" x="5822950" y="4203700"/>
          <p14:tracePt t="10173" x="5816600" y="4210050"/>
          <p14:tracePt t="10191" x="5810250" y="4210050"/>
          <p14:tracePt t="10241" x="5803900" y="4210050"/>
          <p14:tracePt t="10253" x="5803900" y="4216400"/>
          <p14:tracePt t="10282" x="5803900" y="4222750"/>
          <p14:tracePt t="10301" x="5803900" y="4229100"/>
          <p14:tracePt t="10322" x="5810250" y="4229100"/>
          <p14:tracePt t="10332" x="5810250" y="4235450"/>
          <p14:tracePt t="10342" x="5816600" y="4241800"/>
          <p14:tracePt t="10362" x="5822950" y="4241800"/>
          <p14:tracePt t="10373" x="5829300" y="4248150"/>
          <p14:tracePt t="10390" x="5829300" y="4254500"/>
          <p14:tracePt t="10407" x="5842000" y="4260850"/>
          <p14:tracePt t="10423" x="5854700" y="4267200"/>
          <p14:tracePt t="10440" x="5867400" y="4279900"/>
          <p14:tracePt t="10457" x="5918200" y="4305300"/>
          <p14:tracePt t="10474" x="5994400" y="4356100"/>
          <p14:tracePt t="10490" x="6038850" y="4387850"/>
          <p14:tracePt t="10507" x="6165850" y="4476750"/>
          <p14:tracePt t="10523" x="6362700" y="4603750"/>
          <p14:tracePt t="10540" x="6477000" y="4686300"/>
          <p14:tracePt t="10556" x="6623050" y="4787900"/>
          <p14:tracePt t="10573" x="6718300" y="4864100"/>
          <p14:tracePt t="10590" x="6756400" y="4883150"/>
          <p14:tracePt t="10606" x="6813550" y="4940300"/>
          <p14:tracePt t="10623" x="6877050" y="4997450"/>
          <p14:tracePt t="10640" x="6921500" y="5041900"/>
          <p14:tracePt t="10656" x="6985000" y="5092700"/>
          <p14:tracePt t="10674" x="7004050" y="5111750"/>
          <p14:tracePt t="10690" x="7010400" y="5118100"/>
          <p14:tracePt t="10706" x="7016750" y="5124450"/>
          <p14:tracePt t="10723" x="7023100" y="5124450"/>
          <p14:tracePt t="10751" x="7023100" y="5130800"/>
          <p14:tracePt t="10802" x="7029450" y="5137150"/>
          <p14:tracePt t="10912" x="7023100" y="5137150"/>
          <p14:tracePt t="10923" x="6997700" y="5118100"/>
          <p14:tracePt t="10932" x="6908800" y="5073650"/>
          <p14:tracePt t="10942" x="6699250" y="4978400"/>
          <p14:tracePt t="10956" x="6457950" y="4889500"/>
          <p14:tracePt t="10973" x="6216650" y="4794250"/>
          <p14:tracePt t="10990" x="6172200" y="4775200"/>
          <p14:tracePt t="11007" x="6108700" y="4749800"/>
          <p14:tracePt t="11023" x="6083300" y="4737100"/>
          <p14:tracePt t="11040" x="6070600" y="4730750"/>
          <p14:tracePt t="11056" x="6057900" y="4724400"/>
          <p14:tracePt t="11073" x="6038850" y="4718050"/>
          <p14:tracePt t="11090" x="6038850" y="4711700"/>
          <p14:tracePt t="11106" x="6019800" y="4699000"/>
          <p14:tracePt t="11123" x="6007100" y="4686300"/>
          <p14:tracePt t="11140" x="6000750" y="4673600"/>
          <p14:tracePt t="11158" x="5994400" y="4660900"/>
          <p14:tracePt t="11174" x="5981700" y="4648200"/>
          <p14:tracePt t="11207" x="5981700" y="4641850"/>
          <p14:tracePt t="11223" x="5975350" y="4635500"/>
          <p14:tracePt t="11240" x="5975350" y="4629150"/>
          <p14:tracePt t="11322" x="5994400" y="4641850"/>
          <p14:tracePt t="11332" x="6032500" y="4673600"/>
          <p14:tracePt t="11342" x="6108700" y="4730750"/>
          <p14:tracePt t="11356" x="6203950" y="4806950"/>
          <p14:tracePt t="11373" x="6350000" y="4921250"/>
          <p14:tracePt t="11390" x="6407150" y="4972050"/>
          <p14:tracePt t="11406" x="6496050" y="5041900"/>
          <p14:tracePt t="11423" x="6553200" y="5099050"/>
          <p14:tracePt t="11440" x="6578600" y="5124450"/>
          <p14:tracePt t="11456" x="6610350" y="5156200"/>
          <p14:tracePt t="11473" x="6629400" y="5175250"/>
          <p14:tracePt t="11490" x="6635750" y="5181600"/>
          <p14:tracePt t="11507" x="6635750" y="5194300"/>
          <p14:tracePt t="11523" x="6648450" y="5200650"/>
          <p14:tracePt t="11540" x="6648450" y="5207000"/>
          <p14:tracePt t="11557" x="6667500" y="5213350"/>
          <p14:tracePt t="11573" x="6673850" y="5226050"/>
          <p14:tracePt t="11606" x="6680200" y="5232400"/>
          <p14:tracePt t="11623" x="6680200" y="5238750"/>
          <p14:tracePt t="11640" x="6686550" y="5238750"/>
          <p14:tracePt t="11673" x="6692900" y="5245100"/>
          <p14:tracePt t="11693" x="6699250" y="5245100"/>
          <p14:tracePt t="11835" x="6705600" y="5245100"/>
          <p14:tracePt t="11924" x="6705600" y="5238750"/>
          <p14:tracePt t="11955" x="6705600" y="5232400"/>
          <p14:tracePt t="12004" x="6705600" y="5226050"/>
          <p14:tracePt t="12024" x="6705600" y="5219700"/>
          <p14:tracePt t="12092" x="6705600" y="5213350"/>
          <p14:tracePt t="12133" x="6705600" y="5207000"/>
          <p14:tracePt t="12174" x="6705600" y="5200650"/>
          <p14:tracePt t="12193" x="6699250" y="5200650"/>
          <p14:tracePt t="12235" x="6692900" y="5200650"/>
          <p14:tracePt t="12287" x="6686550" y="5194300"/>
          <p14:tracePt t="12317" x="6680200" y="5187950"/>
          <p14:tracePt t="12327" x="6673850" y="5187950"/>
          <p14:tracePt t="12340" x="6673850" y="5181600"/>
          <p14:tracePt t="12356" x="6661150" y="5175250"/>
          <p14:tracePt t="12373" x="6654800" y="5168900"/>
          <p14:tracePt t="12390" x="6648450" y="5168900"/>
          <p14:tracePt t="12407" x="6642100" y="5168900"/>
          <p14:tracePt t="12443" x="6635750" y="5168900"/>
          <p14:tracePt t="12463" x="6629400" y="5168900"/>
          <p14:tracePt t="12474" x="6629400" y="5162550"/>
          <p14:tracePt t="12544" x="6623050" y="5162550"/>
          <p14:tracePt t="12584" x="6616700" y="5162550"/>
          <p14:tracePt t="12634" x="6610350" y="5162550"/>
          <p14:tracePt t="12675" x="6604000" y="5162550"/>
          <p14:tracePt t="12684" x="6604000" y="5168900"/>
          <p14:tracePt t="12694" x="6597650" y="5175250"/>
          <p14:tracePt t="12714" x="6597650" y="5181600"/>
          <p14:tracePt t="12744" x="6591300" y="5181600"/>
          <p14:tracePt t="12764" x="6591300" y="5187950"/>
          <p14:tracePt t="12794" x="6584950" y="5187950"/>
          <p14:tracePt t="12804" x="6584950" y="5194300"/>
          <p14:tracePt t="12834" x="6578600" y="5194300"/>
          <p14:tracePt t="13405" x="6578600" y="5181600"/>
          <p14:tracePt t="13426" x="6578600" y="5162550"/>
          <p14:tracePt t="13434" x="6572250" y="5156200"/>
          <p14:tracePt t="13444" x="6565900" y="5137150"/>
          <p14:tracePt t="13456" x="6553200" y="5124450"/>
          <p14:tracePt t="13506" x="6515100" y="5067300"/>
          <p14:tracePt t="13557" x="6489700" y="5029200"/>
          <p14:tracePt t="13607" x="6457950" y="4984750"/>
          <p14:tracePt t="13623" x="6451600" y="4972050"/>
          <p14:tracePt t="13640" x="6438900" y="4946650"/>
          <p14:tracePt t="13657" x="6426200" y="4940300"/>
          <p14:tracePt t="13675" x="6419850" y="4927600"/>
          <p14:tracePt t="13690" x="6413500" y="4921250"/>
          <p14:tracePt t="13707" x="6407150" y="4908550"/>
          <p14:tracePt t="13723" x="6400800" y="4902200"/>
          <p14:tracePt t="13740" x="6394450" y="4895850"/>
          <p14:tracePt t="13757" x="6388100" y="4883150"/>
          <p14:tracePt t="13773" x="6381750" y="4870450"/>
          <p14:tracePt t="13790" x="6356350" y="4845050"/>
          <p14:tracePt t="13806" x="6330950" y="4800600"/>
          <p14:tracePt t="13823" x="6311900" y="4781550"/>
          <p14:tracePt t="13840" x="6273800" y="4718050"/>
          <p14:tracePt t="13856" x="6216650" y="4629150"/>
          <p14:tracePt t="13873" x="6197600" y="4597400"/>
          <p14:tracePt t="13890" x="6172200" y="4559300"/>
          <p14:tracePt t="13906" x="6153150" y="4540250"/>
          <p14:tracePt t="13923" x="6146800" y="4527550"/>
          <p14:tracePt t="13940" x="6146800" y="4514850"/>
          <p14:tracePt t="13956" x="6140450" y="4508500"/>
          <p14:tracePt t="13973" x="6134100" y="4502150"/>
          <p14:tracePt t="13990" x="6127750" y="4495800"/>
          <p14:tracePt t="14007" x="6115050" y="4483100"/>
          <p14:tracePt t="14023" x="6115050" y="4476750"/>
          <p14:tracePt t="14040" x="6102350" y="4464050"/>
          <p14:tracePt t="14057" x="6096000" y="4445000"/>
          <p14:tracePt t="14073" x="6089650" y="4438650"/>
          <p14:tracePt t="14090" x="6070600" y="4419600"/>
          <p14:tracePt t="14107" x="6064250" y="4413250"/>
          <p14:tracePt t="14123" x="6057900" y="4400550"/>
          <p14:tracePt t="14140" x="6051550" y="4394200"/>
          <p14:tracePt t="14156" x="6045200" y="4387850"/>
          <p14:tracePt t="14190" x="6038850" y="4375150"/>
          <p14:tracePt t="14207" x="6038850" y="4368800"/>
          <p14:tracePt t="14224" x="6032500" y="4368800"/>
          <p14:tracePt t="14240" x="6026150" y="4362450"/>
          <p14:tracePt t="14256" x="6026150" y="4356100"/>
          <p14:tracePt t="14275" x="6019800" y="4349750"/>
          <p14:tracePt t="14290" x="6019800" y="4343400"/>
          <p14:tracePt t="14306" x="6013450" y="4337050"/>
          <p14:tracePt t="14341" x="6007100" y="4330700"/>
          <p14:tracePt t="14358" x="6007100" y="4324350"/>
          <p14:tracePt t="14408" x="6000750" y="4318000"/>
          <p14:tracePt t="15769" x="5994400" y="4273550"/>
          <p14:tracePt t="15777" x="5988050" y="4178300"/>
          <p14:tracePt t="15790" x="5975350" y="4051300"/>
          <p14:tracePt t="15807" x="5949950" y="3854450"/>
          <p14:tracePt t="15823" x="5930900" y="3771900"/>
          <p14:tracePt t="15873" x="5829300" y="3460750"/>
          <p14:tracePt t="15923" x="5715000" y="3263900"/>
          <p14:tracePt t="15973" x="5651500" y="3175000"/>
          <p14:tracePt t="15990" x="5638800" y="3162300"/>
          <p14:tracePt t="16007" x="5619750" y="3143250"/>
          <p14:tracePt t="16023" x="5607050" y="3130550"/>
          <p14:tracePt t="16040" x="5575300" y="3086100"/>
          <p14:tracePt t="16057" x="5556250" y="3048000"/>
          <p14:tracePt t="16073" x="5543550" y="3035300"/>
          <p14:tracePt t="16090" x="5530850" y="3028950"/>
          <p14:tracePt t="16106" x="5518150" y="3022600"/>
          <p14:tracePt t="16140" x="5505450" y="3009900"/>
          <p14:tracePt t="16157" x="5492750" y="3003550"/>
          <p14:tracePt t="16173" x="5480050" y="2997200"/>
          <p14:tracePt t="16190" x="5435600" y="2990850"/>
          <p14:tracePt t="16207" x="5314950" y="2965450"/>
          <p14:tracePt t="16223" x="5245100" y="2952750"/>
          <p14:tracePt t="16240" x="5137150" y="2952750"/>
          <p14:tracePt t="16256" x="5086350" y="2952750"/>
          <p14:tracePt t="16273" x="5073650" y="2952750"/>
          <p14:tracePt t="16290" x="5041900" y="2959100"/>
          <p14:tracePt t="16306" x="5022850" y="2971800"/>
          <p14:tracePt t="16323" x="5003800" y="2978150"/>
          <p14:tracePt t="16340" x="4984750" y="2990850"/>
          <p14:tracePt t="16356" x="4959350" y="3009900"/>
          <p14:tracePt t="16373" x="4953000" y="3022600"/>
          <p14:tracePt t="16391" x="4946650" y="3028950"/>
          <p14:tracePt t="16407" x="4940300" y="3028950"/>
          <p14:tracePt t="16424" x="4933950" y="3035300"/>
          <p14:tracePt t="16440" x="4927600" y="3041650"/>
          <p14:tracePt t="16456" x="4921250" y="3048000"/>
          <p14:tracePt t="16490" x="4921250" y="3054350"/>
          <p14:tracePt t="16527" x="4914900" y="3060700"/>
          <p14:tracePt t="16537" x="4914900" y="3067050"/>
          <p14:tracePt t="16547" x="4914900" y="3073400"/>
          <p14:tracePt t="16557" x="4914900" y="3079750"/>
          <p14:tracePt t="16573" x="4914900" y="3092450"/>
          <p14:tracePt t="16591" x="4921250" y="3130550"/>
          <p14:tracePt t="16608" x="4933950" y="3194050"/>
          <p14:tracePt t="16624" x="4940300" y="3213100"/>
          <p14:tracePt t="16640" x="4953000" y="3251200"/>
          <p14:tracePt t="16657" x="4953000" y="3263900"/>
          <p14:tracePt t="16673" x="4959350" y="3276600"/>
          <p14:tracePt t="16690" x="4965700" y="3289300"/>
          <p14:tracePt t="16707" x="4965700" y="3295650"/>
          <p14:tracePt t="16723" x="4972050" y="3302000"/>
          <p14:tracePt t="16757" x="4972050" y="3308350"/>
          <p14:tracePt t="16798" x="4972050" y="3314700"/>
          <p14:tracePt t="17309" x="4965700" y="3327400"/>
          <p14:tracePt t="17318" x="4946650" y="3359150"/>
          <p14:tracePt t="17330" x="4914900" y="3384550"/>
          <p14:tracePt t="17340" x="4876800" y="3435350"/>
          <p14:tracePt t="17356" x="4845050" y="3486150"/>
          <p14:tracePt t="17373" x="4781550" y="3562350"/>
          <p14:tracePt t="17390" x="4743450" y="3613150"/>
          <p14:tracePt t="17440" x="4673600" y="3740150"/>
          <p14:tracePt t="17490" x="4622800" y="3829050"/>
          <p14:tracePt t="17540" x="4572000" y="3917950"/>
          <p14:tracePt t="17557" x="4559300" y="3943350"/>
          <p14:tracePt t="17573" x="4533900" y="3981450"/>
          <p14:tracePt t="17590" x="4514850" y="4013200"/>
          <p14:tracePt t="17607" x="4495800" y="4051300"/>
          <p14:tracePt t="17623" x="4489450" y="4070350"/>
          <p14:tracePt t="17640" x="4470400" y="4121150"/>
          <p14:tracePt t="17657" x="4457700" y="4133850"/>
          <p14:tracePt t="17673" x="4445000" y="4165600"/>
          <p14:tracePt t="17690" x="4438650" y="4178300"/>
          <p14:tracePt t="17707" x="4432300" y="4184650"/>
          <p14:tracePt t="17723" x="4432300" y="4191000"/>
          <p14:tracePt t="17740" x="4425950" y="4197350"/>
          <p14:tracePt t="17758" x="4425950" y="4203700"/>
          <p14:tracePt t="17778" x="4419600" y="4210050"/>
          <p14:tracePt t="17910" x="4419600" y="4203700"/>
          <p14:tracePt t="17919" x="4419600" y="4197350"/>
          <p14:tracePt t="17929" x="4425950" y="4191000"/>
          <p14:tracePt t="17942" x="4432300" y="4178300"/>
          <p14:tracePt t="17957" x="4445000" y="4152900"/>
          <p14:tracePt t="17973" x="4489450" y="4070350"/>
          <p14:tracePt t="17990" x="4559300" y="3962400"/>
          <p14:tracePt t="18006" x="4597400" y="3898900"/>
          <p14:tracePt t="18023" x="4679950" y="3778250"/>
          <p14:tracePt t="18040" x="4724400" y="3714750"/>
          <p14:tracePt t="18056" x="4730750" y="3695700"/>
          <p14:tracePt t="18073" x="4749800" y="3676650"/>
          <p14:tracePt t="18090" x="4756150" y="3663950"/>
          <p14:tracePt t="18123" x="4756150" y="3657600"/>
          <p14:tracePt t="18140" x="4762500" y="3657600"/>
          <p14:tracePt t="18157" x="4762500" y="3651250"/>
          <p14:tracePt t="18179" x="4768850" y="3651250"/>
          <p14:tracePt t="18224" x="4775200" y="3651250"/>
          <p14:tracePt t="18252" x="4781550" y="3651250"/>
          <p14:tracePt t="18260" x="4787900" y="3651250"/>
          <p14:tracePt t="18279" x="4800600" y="3663950"/>
          <p14:tracePt t="18290" x="4813300" y="3670300"/>
          <p14:tracePt t="18306" x="4832350" y="3689350"/>
          <p14:tracePt t="18323" x="4889500" y="3740150"/>
          <p14:tracePt t="18340" x="4953000" y="3816350"/>
          <p14:tracePt t="18357" x="4997450" y="3854450"/>
          <p14:tracePt t="18373" x="5073650" y="3924300"/>
          <p14:tracePt t="18390" x="5130800" y="3987800"/>
          <p14:tracePt t="18406" x="5149850" y="4000500"/>
          <p14:tracePt t="18423" x="5168900" y="4032250"/>
          <p14:tracePt t="18440" x="5200650" y="4064000"/>
          <p14:tracePt t="18456" x="5213350" y="4070350"/>
          <p14:tracePt t="18473" x="5232400" y="4095750"/>
          <p14:tracePt t="18490" x="5238750" y="4108450"/>
          <p14:tracePt t="18506" x="5245100" y="4114800"/>
          <p14:tracePt t="18523" x="5251450" y="4121150"/>
          <p14:tracePt t="18540" x="5257800" y="4127500"/>
          <p14:tracePt t="18557" x="5257800" y="4133850"/>
          <p14:tracePt t="18573" x="5264150" y="4133850"/>
          <p14:tracePt t="18590" x="5264150" y="4140200"/>
          <p14:tracePt t="18623" x="5264150" y="4146550"/>
          <p14:tracePt t="18660" x="5264150" y="4152900"/>
          <p14:tracePt t="18800" x="5264150" y="4146550"/>
          <p14:tracePt t="18809" x="5264150" y="4140200"/>
          <p14:tracePt t="18819" x="5257800" y="4140200"/>
          <p14:tracePt t="18829" x="5251450" y="4133850"/>
          <p14:tracePt t="18841" x="5251450" y="4127500"/>
          <p14:tracePt t="18857" x="5245100" y="4127500"/>
          <p14:tracePt t="18873" x="5232400" y="4108450"/>
          <p14:tracePt t="18890" x="5200650" y="4076700"/>
          <p14:tracePt t="18907" x="5175250" y="4057650"/>
          <p14:tracePt t="18923" x="5130800" y="4013200"/>
          <p14:tracePt t="18940" x="5092700" y="3968750"/>
          <p14:tracePt t="18956" x="5080000" y="3949700"/>
          <p14:tracePt t="18973" x="5041900" y="3892550"/>
          <p14:tracePt t="18990" x="4984750" y="3778250"/>
          <p14:tracePt t="19006" x="4953000" y="3702050"/>
          <p14:tracePt t="19023" x="4902200" y="3556000"/>
          <p14:tracePt t="19040" x="4870450" y="3448050"/>
          <p14:tracePt t="19056" x="4864100" y="3409950"/>
          <p14:tracePt t="19073" x="4857750" y="3371850"/>
          <p14:tracePt t="19090" x="4857750" y="3359150"/>
          <p14:tracePt t="19107" x="4857750" y="3352800"/>
          <p14:tracePt t="19123" x="4857750" y="3346450"/>
          <p14:tracePt t="19140" x="4851400" y="3346450"/>
          <p14:tracePt t="19173" x="4845050" y="3340100"/>
          <p14:tracePt t="19229" x="4838700" y="3340100"/>
          <p14:tracePt t="19240" x="4826000" y="3340100"/>
          <p14:tracePt t="19251" x="4813300" y="3352800"/>
          <p14:tracePt t="19259" x="4806950" y="3365500"/>
          <p14:tracePt t="19273" x="4768850" y="3397250"/>
          <p14:tracePt t="19290" x="4641850" y="3517900"/>
          <p14:tracePt t="19307" x="4559300" y="3600450"/>
          <p14:tracePt t="19323" x="4419600" y="3752850"/>
          <p14:tracePt t="19340" x="4311650" y="3860800"/>
          <p14:tracePt t="19356" x="4273550" y="3898900"/>
          <p14:tracePt t="19373" x="4222750" y="3937000"/>
          <p14:tracePt t="19390" x="4210050" y="3956050"/>
          <p14:tracePt t="19406" x="4197350" y="3962400"/>
          <p14:tracePt t="19423" x="4197350" y="3968750"/>
          <p14:tracePt t="19440" x="4191000" y="3975100"/>
          <p14:tracePt t="19456" x="4184650" y="3975100"/>
          <p14:tracePt t="19490" x="4184650" y="3981450"/>
          <p14:tracePt t="19530" x="4178300" y="3987800"/>
          <p14:tracePt t="19638" x="4178300" y="39814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8CBC-39E3-4D9A-A928-2C76AADE44C7}"/>
              </a:ext>
            </a:extLst>
          </p:cNvPr>
          <p:cNvSpPr>
            <a:spLocks noGrp="1"/>
          </p:cNvSpPr>
          <p:nvPr>
            <p:ph type="title"/>
          </p:nvPr>
        </p:nvSpPr>
        <p:spPr/>
        <p:txBody>
          <a:bodyPr>
            <a:normAutofit fontScale="90000"/>
          </a:bodyPr>
          <a:lstStyle/>
          <a:p>
            <a:r>
              <a:rPr lang="en-IN" dirty="0"/>
              <a:t>SLURM – Simple Linux Utility for Resource Management¹</a:t>
            </a:r>
          </a:p>
        </p:txBody>
      </p:sp>
      <p:sp>
        <p:nvSpPr>
          <p:cNvPr id="3" name="Content Placeholder 2">
            <a:extLst>
              <a:ext uri="{FF2B5EF4-FFF2-40B4-BE49-F238E27FC236}">
                <a16:creationId xmlns:a16="http://schemas.microsoft.com/office/drawing/2014/main" id="{9D8AC9F4-2057-40C5-963E-B2EB5F02CC71}"/>
              </a:ext>
            </a:extLst>
          </p:cNvPr>
          <p:cNvSpPr>
            <a:spLocks noGrp="1"/>
          </p:cNvSpPr>
          <p:nvPr>
            <p:ph idx="1"/>
          </p:nvPr>
        </p:nvSpPr>
        <p:spPr>
          <a:xfrm>
            <a:off x="609600" y="2224024"/>
            <a:ext cx="10972800" cy="4325112"/>
          </a:xfrm>
        </p:spPr>
        <p:txBody>
          <a:bodyPr/>
          <a:lstStyle/>
          <a:p>
            <a:r>
              <a:rPr lang="en-IN" dirty="0"/>
              <a:t>Select/linear plugin allocates entire nodes to jobs</a:t>
            </a:r>
          </a:p>
          <a:p>
            <a:r>
              <a:rPr lang="en-IN" dirty="0"/>
              <a:t>Supports tree/fat-tree network topology via topology/tree plugin</a:t>
            </a:r>
          </a:p>
          <a:p>
            <a:r>
              <a:rPr lang="en-IN" dirty="0"/>
              <a:t>Default SLURM algorithm uses best-fit allocation</a:t>
            </a:r>
          </a:p>
          <a:p>
            <a:endParaRPr lang="en-IN" dirty="0"/>
          </a:p>
        </p:txBody>
      </p:sp>
      <p:grpSp>
        <p:nvGrpSpPr>
          <p:cNvPr id="4" name="Group 3">
            <a:extLst>
              <a:ext uri="{FF2B5EF4-FFF2-40B4-BE49-F238E27FC236}">
                <a16:creationId xmlns:a16="http://schemas.microsoft.com/office/drawing/2014/main" id="{B60C3A7B-AAE1-4E89-8374-D92511318D3D}"/>
              </a:ext>
            </a:extLst>
          </p:cNvPr>
          <p:cNvGrpSpPr/>
          <p:nvPr/>
        </p:nvGrpSpPr>
        <p:grpSpPr>
          <a:xfrm>
            <a:off x="3664424" y="4007675"/>
            <a:ext cx="4863152" cy="2116555"/>
            <a:chOff x="832706" y="3203718"/>
            <a:chExt cx="5118318" cy="2433542"/>
          </a:xfrm>
        </p:grpSpPr>
        <p:grpSp>
          <p:nvGrpSpPr>
            <p:cNvPr id="5" name="Group 4">
              <a:extLst>
                <a:ext uri="{FF2B5EF4-FFF2-40B4-BE49-F238E27FC236}">
                  <a16:creationId xmlns:a16="http://schemas.microsoft.com/office/drawing/2014/main" id="{C97032A6-68CE-4CF1-8DA5-A1410520B07D}"/>
                </a:ext>
              </a:extLst>
            </p:cNvPr>
            <p:cNvGrpSpPr/>
            <p:nvPr/>
          </p:nvGrpSpPr>
          <p:grpSpPr>
            <a:xfrm>
              <a:off x="832706" y="3203718"/>
              <a:ext cx="5049544" cy="2424546"/>
              <a:chOff x="2893003" y="3075709"/>
              <a:chExt cx="5049544" cy="2424545"/>
            </a:xfrm>
          </p:grpSpPr>
          <p:sp>
            <p:nvSpPr>
              <p:cNvPr id="14" name="Rectangle 13">
                <a:extLst>
                  <a:ext uri="{FF2B5EF4-FFF2-40B4-BE49-F238E27FC236}">
                    <a16:creationId xmlns:a16="http://schemas.microsoft.com/office/drawing/2014/main" id="{66BDE65E-C14D-40A1-BC7B-1E7DA40519A8}"/>
                  </a:ext>
                </a:extLst>
              </p:cNvPr>
              <p:cNvSpPr/>
              <p:nvPr/>
            </p:nvSpPr>
            <p:spPr>
              <a:xfrm>
                <a:off x="5209309" y="3075709"/>
                <a:ext cx="471054" cy="3532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s2</a:t>
                </a:r>
              </a:p>
            </p:txBody>
          </p:sp>
          <p:sp>
            <p:nvSpPr>
              <p:cNvPr id="15" name="Rectangle 14">
                <a:extLst>
                  <a:ext uri="{FF2B5EF4-FFF2-40B4-BE49-F238E27FC236}">
                    <a16:creationId xmlns:a16="http://schemas.microsoft.com/office/drawing/2014/main" id="{BEDCB9B4-664D-4DFD-A7DC-1C81A082ACCB}"/>
                  </a:ext>
                </a:extLst>
              </p:cNvPr>
              <p:cNvSpPr/>
              <p:nvPr/>
            </p:nvSpPr>
            <p:spPr>
              <a:xfrm>
                <a:off x="6096000" y="4058689"/>
                <a:ext cx="471054" cy="353291"/>
              </a:xfrm>
              <a:prstGeom prst="rect">
                <a:avLst/>
              </a:prstGeom>
              <a:solidFill>
                <a:schemeClr val="accent1">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s1</a:t>
                </a:r>
              </a:p>
            </p:txBody>
          </p:sp>
          <p:sp>
            <p:nvSpPr>
              <p:cNvPr id="16" name="Rectangle 15">
                <a:extLst>
                  <a:ext uri="{FF2B5EF4-FFF2-40B4-BE49-F238E27FC236}">
                    <a16:creationId xmlns:a16="http://schemas.microsoft.com/office/drawing/2014/main" id="{2326BF12-B067-4E32-B91A-A9DBA98D5544}"/>
                  </a:ext>
                </a:extLst>
              </p:cNvPr>
              <p:cNvSpPr/>
              <p:nvPr/>
            </p:nvSpPr>
            <p:spPr>
              <a:xfrm>
                <a:off x="4225637" y="4058689"/>
                <a:ext cx="471054" cy="353291"/>
              </a:xfrm>
              <a:prstGeom prst="rect">
                <a:avLst/>
              </a:prstGeom>
              <a:solidFill>
                <a:schemeClr val="accent1">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s0</a:t>
                </a:r>
              </a:p>
            </p:txBody>
          </p:sp>
          <p:cxnSp>
            <p:nvCxnSpPr>
              <p:cNvPr id="17" name="Straight Connector 16">
                <a:extLst>
                  <a:ext uri="{FF2B5EF4-FFF2-40B4-BE49-F238E27FC236}">
                    <a16:creationId xmlns:a16="http://schemas.microsoft.com/office/drawing/2014/main" id="{6A5B8DC7-85B1-450D-976E-1E998E355607}"/>
                  </a:ext>
                </a:extLst>
              </p:cNvPr>
              <p:cNvCxnSpPr>
                <a:cxnSpLocks/>
                <a:stCxn id="14" idx="2"/>
              </p:cNvCxnSpPr>
              <p:nvPr/>
            </p:nvCxnSpPr>
            <p:spPr>
              <a:xfrm flipH="1">
                <a:off x="4696691" y="3429000"/>
                <a:ext cx="748145" cy="62968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A213559-5C43-4D64-8415-214BDCA4F2C4}"/>
                  </a:ext>
                </a:extLst>
              </p:cNvPr>
              <p:cNvCxnSpPr>
                <a:cxnSpLocks/>
                <a:stCxn id="14" idx="2"/>
              </p:cNvCxnSpPr>
              <p:nvPr/>
            </p:nvCxnSpPr>
            <p:spPr>
              <a:xfrm flipH="1">
                <a:off x="4225637" y="3429000"/>
                <a:ext cx="1219199" cy="62407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F597BD-E973-4B25-A3E0-104FDF04EE6F}"/>
                  </a:ext>
                </a:extLst>
              </p:cNvPr>
              <p:cNvCxnSpPr>
                <a:cxnSpLocks/>
                <a:stCxn id="14" idx="2"/>
              </p:cNvCxnSpPr>
              <p:nvPr/>
            </p:nvCxnSpPr>
            <p:spPr>
              <a:xfrm>
                <a:off x="5444836" y="3429000"/>
                <a:ext cx="1122218" cy="62968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2336F68-77A7-4733-AFC7-4C4799AA99BA}"/>
                  </a:ext>
                </a:extLst>
              </p:cNvPr>
              <p:cNvSpPr/>
              <p:nvPr/>
            </p:nvSpPr>
            <p:spPr>
              <a:xfrm>
                <a:off x="2893003" y="5056909"/>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1" name="Oval 20">
                <a:extLst>
                  <a:ext uri="{FF2B5EF4-FFF2-40B4-BE49-F238E27FC236}">
                    <a16:creationId xmlns:a16="http://schemas.microsoft.com/office/drawing/2014/main" id="{7D622F29-E16D-4B58-B35E-A83FCD4EEDDC}"/>
                  </a:ext>
                </a:extLst>
              </p:cNvPr>
              <p:cNvSpPr/>
              <p:nvPr/>
            </p:nvSpPr>
            <p:spPr>
              <a:xfrm>
                <a:off x="4295991"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Oval 21">
                <a:extLst>
                  <a:ext uri="{FF2B5EF4-FFF2-40B4-BE49-F238E27FC236}">
                    <a16:creationId xmlns:a16="http://schemas.microsoft.com/office/drawing/2014/main" id="{54EE856F-95AE-4E26-A064-2A90472D62CA}"/>
                  </a:ext>
                </a:extLst>
              </p:cNvPr>
              <p:cNvSpPr/>
              <p:nvPr/>
            </p:nvSpPr>
            <p:spPr>
              <a:xfrm>
                <a:off x="4980709" y="5056909"/>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23BC79D1-7BE2-4305-929F-411E87923A30}"/>
                  </a:ext>
                </a:extLst>
              </p:cNvPr>
              <p:cNvSpPr/>
              <p:nvPr/>
            </p:nvSpPr>
            <p:spPr>
              <a:xfrm>
                <a:off x="6232809"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CCF96AB-9D1A-482E-95C0-A1D6ED615366}"/>
                  </a:ext>
                </a:extLst>
              </p:cNvPr>
              <p:cNvSpPr/>
              <p:nvPr/>
            </p:nvSpPr>
            <p:spPr>
              <a:xfrm>
                <a:off x="7485347" y="5055520"/>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4AA53375-27B6-407A-B71A-D4240761AA91}"/>
                  </a:ext>
                </a:extLst>
              </p:cNvPr>
              <p:cNvSpPr/>
              <p:nvPr/>
            </p:nvSpPr>
            <p:spPr>
              <a:xfrm>
                <a:off x="3611274"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BF32A6A4-1EEE-4B66-80A4-5D83B1F56B9B}"/>
                  </a:ext>
                </a:extLst>
              </p:cNvPr>
              <p:cNvSpPr/>
              <p:nvPr/>
            </p:nvSpPr>
            <p:spPr>
              <a:xfrm>
                <a:off x="6859297" y="5055520"/>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A2A5FC30-4C86-48D1-ACB0-B3AF414E236D}"/>
                  </a:ext>
                </a:extLst>
              </p:cNvPr>
              <p:cNvSpPr/>
              <p:nvPr/>
            </p:nvSpPr>
            <p:spPr>
              <a:xfrm>
                <a:off x="5606759" y="5055521"/>
                <a:ext cx="457200" cy="443345"/>
              </a:xfrm>
              <a:prstGeom prst="ellipse">
                <a:avLst/>
              </a:prstGeom>
              <a:solidFill>
                <a:schemeClr val="tx2">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8" name="Straight Connector 27">
                <a:extLst>
                  <a:ext uri="{FF2B5EF4-FFF2-40B4-BE49-F238E27FC236}">
                    <a16:creationId xmlns:a16="http://schemas.microsoft.com/office/drawing/2014/main" id="{B06053B0-D9F3-40EA-A6C2-1D84DB80BEFF}"/>
                  </a:ext>
                </a:extLst>
              </p:cNvPr>
              <p:cNvCxnSpPr>
                <a:stCxn id="16" idx="2"/>
                <a:endCxn id="20" idx="0"/>
              </p:cNvCxnSpPr>
              <p:nvPr/>
            </p:nvCxnSpPr>
            <p:spPr>
              <a:xfrm flipH="1">
                <a:off x="3121603" y="4411980"/>
                <a:ext cx="1339561" cy="64492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0BB415-F90D-4DB5-9533-9A98BAB2CA4F}"/>
                  </a:ext>
                </a:extLst>
              </p:cNvPr>
              <p:cNvCxnSpPr>
                <a:stCxn id="16" idx="2"/>
                <a:endCxn id="25" idx="0"/>
              </p:cNvCxnSpPr>
              <p:nvPr/>
            </p:nvCxnSpPr>
            <p:spPr>
              <a:xfrm flipH="1">
                <a:off x="3839874" y="4411980"/>
                <a:ext cx="621290"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5B6639-6E78-48F4-A504-3E0E672B36A0}"/>
                  </a:ext>
                </a:extLst>
              </p:cNvPr>
              <p:cNvCxnSpPr>
                <a:stCxn id="16" idx="2"/>
                <a:endCxn id="21" idx="0"/>
              </p:cNvCxnSpPr>
              <p:nvPr/>
            </p:nvCxnSpPr>
            <p:spPr>
              <a:xfrm>
                <a:off x="4461164" y="4411980"/>
                <a:ext cx="63427"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CE338C-B519-40DF-A8AD-A0DF5FFE1B80}"/>
                  </a:ext>
                </a:extLst>
              </p:cNvPr>
              <p:cNvCxnSpPr>
                <a:stCxn id="16" idx="2"/>
                <a:endCxn id="22" idx="0"/>
              </p:cNvCxnSpPr>
              <p:nvPr/>
            </p:nvCxnSpPr>
            <p:spPr>
              <a:xfrm>
                <a:off x="4461164" y="4411980"/>
                <a:ext cx="748145" cy="64492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5D4EA1-8F8D-4F44-80D5-A81840AE8A0A}"/>
                  </a:ext>
                </a:extLst>
              </p:cNvPr>
              <p:cNvCxnSpPr>
                <a:stCxn id="15" idx="2"/>
                <a:endCxn id="27" idx="0"/>
              </p:cNvCxnSpPr>
              <p:nvPr/>
            </p:nvCxnSpPr>
            <p:spPr>
              <a:xfrm flipH="1">
                <a:off x="5835359" y="4411980"/>
                <a:ext cx="496168"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D3244C-3BD9-4DEB-A829-B1D770827FD1}"/>
                  </a:ext>
                </a:extLst>
              </p:cNvPr>
              <p:cNvCxnSpPr>
                <a:stCxn id="15" idx="2"/>
                <a:endCxn id="23" idx="0"/>
              </p:cNvCxnSpPr>
              <p:nvPr/>
            </p:nvCxnSpPr>
            <p:spPr>
              <a:xfrm>
                <a:off x="6331527" y="4411980"/>
                <a:ext cx="129882" cy="64354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56DF69-6566-4345-8B7E-9F0C357CA375}"/>
                  </a:ext>
                </a:extLst>
              </p:cNvPr>
              <p:cNvCxnSpPr>
                <a:stCxn id="15" idx="2"/>
                <a:endCxn id="26" idx="0"/>
              </p:cNvCxnSpPr>
              <p:nvPr/>
            </p:nvCxnSpPr>
            <p:spPr>
              <a:xfrm>
                <a:off x="6331527" y="4411980"/>
                <a:ext cx="756370" cy="64354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7EE2BAC-486B-4C20-BEA0-FB80212DDE4E}"/>
                  </a:ext>
                </a:extLst>
              </p:cNvPr>
              <p:cNvCxnSpPr>
                <a:stCxn id="15" idx="2"/>
                <a:endCxn id="24" idx="0"/>
              </p:cNvCxnSpPr>
              <p:nvPr/>
            </p:nvCxnSpPr>
            <p:spPr>
              <a:xfrm>
                <a:off x="6331527" y="4411980"/>
                <a:ext cx="1382420" cy="64354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33685B-8C76-4959-8FFB-1AE9D18F3ACF}"/>
                  </a:ext>
                </a:extLst>
              </p:cNvPr>
              <p:cNvCxnSpPr>
                <a:stCxn id="14" idx="2"/>
              </p:cNvCxnSpPr>
              <p:nvPr/>
            </p:nvCxnSpPr>
            <p:spPr>
              <a:xfrm>
                <a:off x="5444836" y="3429000"/>
                <a:ext cx="651164" cy="62407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F7357FD-8F92-4D32-AF44-F0DF02643362}"/>
                </a:ext>
              </a:extLst>
            </p:cNvPr>
            <p:cNvSpPr txBox="1"/>
            <p:nvPr/>
          </p:nvSpPr>
          <p:spPr>
            <a:xfrm>
              <a:off x="866260" y="5257542"/>
              <a:ext cx="457200" cy="369332"/>
            </a:xfrm>
            <a:prstGeom prst="rect">
              <a:avLst/>
            </a:prstGeom>
            <a:noFill/>
          </p:spPr>
          <p:txBody>
            <a:bodyPr wrap="square" rtlCol="0">
              <a:spAutoFit/>
            </a:bodyPr>
            <a:lstStyle/>
            <a:p>
              <a:r>
                <a:rPr lang="en-IN" b="1" dirty="0"/>
                <a:t>n0</a:t>
              </a:r>
            </a:p>
          </p:txBody>
        </p:sp>
        <p:sp>
          <p:nvSpPr>
            <p:cNvPr id="7" name="TextBox 6">
              <a:extLst>
                <a:ext uri="{FF2B5EF4-FFF2-40B4-BE49-F238E27FC236}">
                  <a16:creationId xmlns:a16="http://schemas.microsoft.com/office/drawing/2014/main" id="{56C1323D-BB58-4ADE-A063-4A4E236E4F20}"/>
                </a:ext>
              </a:extLst>
            </p:cNvPr>
            <p:cNvSpPr txBox="1"/>
            <p:nvPr/>
          </p:nvSpPr>
          <p:spPr>
            <a:xfrm>
              <a:off x="2281621" y="5263981"/>
              <a:ext cx="457200" cy="369332"/>
            </a:xfrm>
            <a:prstGeom prst="rect">
              <a:avLst/>
            </a:prstGeom>
            <a:noFill/>
          </p:spPr>
          <p:txBody>
            <a:bodyPr wrap="square" rtlCol="0">
              <a:spAutoFit/>
            </a:bodyPr>
            <a:lstStyle/>
            <a:p>
              <a:r>
                <a:rPr lang="en-IN" b="1" dirty="0"/>
                <a:t>n2</a:t>
              </a:r>
            </a:p>
          </p:txBody>
        </p:sp>
        <p:sp>
          <p:nvSpPr>
            <p:cNvPr id="8" name="TextBox 7">
              <a:extLst>
                <a:ext uri="{FF2B5EF4-FFF2-40B4-BE49-F238E27FC236}">
                  <a16:creationId xmlns:a16="http://schemas.microsoft.com/office/drawing/2014/main" id="{D414B646-3E5D-4B36-B344-8C175A330167}"/>
                </a:ext>
              </a:extLst>
            </p:cNvPr>
            <p:cNvSpPr txBox="1"/>
            <p:nvPr/>
          </p:nvSpPr>
          <p:spPr>
            <a:xfrm>
              <a:off x="1584531" y="5263981"/>
              <a:ext cx="457200" cy="369332"/>
            </a:xfrm>
            <a:prstGeom prst="rect">
              <a:avLst/>
            </a:prstGeom>
            <a:noFill/>
          </p:spPr>
          <p:txBody>
            <a:bodyPr wrap="square" rtlCol="0">
              <a:spAutoFit/>
            </a:bodyPr>
            <a:lstStyle/>
            <a:p>
              <a:r>
                <a:rPr lang="en-IN" b="1" dirty="0"/>
                <a:t>n1</a:t>
              </a:r>
            </a:p>
          </p:txBody>
        </p:sp>
        <p:sp>
          <p:nvSpPr>
            <p:cNvPr id="9" name="TextBox 8">
              <a:extLst>
                <a:ext uri="{FF2B5EF4-FFF2-40B4-BE49-F238E27FC236}">
                  <a16:creationId xmlns:a16="http://schemas.microsoft.com/office/drawing/2014/main" id="{5EE9584D-D603-4600-BBBD-5DD6C6F271DC}"/>
                </a:ext>
              </a:extLst>
            </p:cNvPr>
            <p:cNvSpPr txBox="1"/>
            <p:nvPr/>
          </p:nvSpPr>
          <p:spPr>
            <a:xfrm>
              <a:off x="2984987" y="5263980"/>
              <a:ext cx="457200" cy="369332"/>
            </a:xfrm>
            <a:prstGeom prst="rect">
              <a:avLst/>
            </a:prstGeom>
            <a:noFill/>
          </p:spPr>
          <p:txBody>
            <a:bodyPr wrap="square" rtlCol="0">
              <a:spAutoFit/>
            </a:bodyPr>
            <a:lstStyle/>
            <a:p>
              <a:r>
                <a:rPr lang="en-IN" b="1" dirty="0"/>
                <a:t>n3</a:t>
              </a:r>
            </a:p>
          </p:txBody>
        </p:sp>
        <p:sp>
          <p:nvSpPr>
            <p:cNvPr id="10" name="TextBox 9">
              <a:extLst>
                <a:ext uri="{FF2B5EF4-FFF2-40B4-BE49-F238E27FC236}">
                  <a16:creationId xmlns:a16="http://schemas.microsoft.com/office/drawing/2014/main" id="{2834E963-AF4D-4301-BD43-39157664A973}"/>
                </a:ext>
              </a:extLst>
            </p:cNvPr>
            <p:cNvSpPr txBox="1"/>
            <p:nvPr/>
          </p:nvSpPr>
          <p:spPr>
            <a:xfrm>
              <a:off x="3578503" y="5257541"/>
              <a:ext cx="457200" cy="369332"/>
            </a:xfrm>
            <a:prstGeom prst="rect">
              <a:avLst/>
            </a:prstGeom>
            <a:noFill/>
          </p:spPr>
          <p:txBody>
            <a:bodyPr wrap="square" rtlCol="0">
              <a:spAutoFit/>
            </a:bodyPr>
            <a:lstStyle/>
            <a:p>
              <a:r>
                <a:rPr lang="en-IN" b="1" dirty="0"/>
                <a:t>n4</a:t>
              </a:r>
            </a:p>
          </p:txBody>
        </p:sp>
        <p:sp>
          <p:nvSpPr>
            <p:cNvPr id="11" name="TextBox 10">
              <a:extLst>
                <a:ext uri="{FF2B5EF4-FFF2-40B4-BE49-F238E27FC236}">
                  <a16:creationId xmlns:a16="http://schemas.microsoft.com/office/drawing/2014/main" id="{1AC34A5B-2016-4254-9193-726E607E2DD3}"/>
                </a:ext>
              </a:extLst>
            </p:cNvPr>
            <p:cNvSpPr txBox="1"/>
            <p:nvPr/>
          </p:nvSpPr>
          <p:spPr>
            <a:xfrm>
              <a:off x="4192215" y="5257540"/>
              <a:ext cx="457200" cy="369332"/>
            </a:xfrm>
            <a:prstGeom prst="rect">
              <a:avLst/>
            </a:prstGeom>
            <a:noFill/>
          </p:spPr>
          <p:txBody>
            <a:bodyPr wrap="square" rtlCol="0">
              <a:spAutoFit/>
            </a:bodyPr>
            <a:lstStyle/>
            <a:p>
              <a:r>
                <a:rPr lang="en-IN" b="1" dirty="0"/>
                <a:t>n5</a:t>
              </a:r>
            </a:p>
          </p:txBody>
        </p:sp>
        <p:sp>
          <p:nvSpPr>
            <p:cNvPr id="12" name="TextBox 11">
              <a:extLst>
                <a:ext uri="{FF2B5EF4-FFF2-40B4-BE49-F238E27FC236}">
                  <a16:creationId xmlns:a16="http://schemas.microsoft.com/office/drawing/2014/main" id="{06E1D525-B69B-4785-A55D-0AAE019C5C80}"/>
                </a:ext>
              </a:extLst>
            </p:cNvPr>
            <p:cNvSpPr txBox="1"/>
            <p:nvPr/>
          </p:nvSpPr>
          <p:spPr>
            <a:xfrm>
              <a:off x="5493824" y="5267928"/>
              <a:ext cx="457200" cy="369332"/>
            </a:xfrm>
            <a:prstGeom prst="rect">
              <a:avLst/>
            </a:prstGeom>
            <a:noFill/>
          </p:spPr>
          <p:txBody>
            <a:bodyPr wrap="square" rtlCol="0">
              <a:spAutoFit/>
            </a:bodyPr>
            <a:lstStyle/>
            <a:p>
              <a:r>
                <a:rPr lang="en-IN" b="1" dirty="0"/>
                <a:t>n7</a:t>
              </a:r>
            </a:p>
          </p:txBody>
        </p:sp>
        <p:sp>
          <p:nvSpPr>
            <p:cNvPr id="13" name="TextBox 12">
              <a:extLst>
                <a:ext uri="{FF2B5EF4-FFF2-40B4-BE49-F238E27FC236}">
                  <a16:creationId xmlns:a16="http://schemas.microsoft.com/office/drawing/2014/main" id="{C6BF6B4F-15F6-49CB-9925-C07C3E178B8B}"/>
                </a:ext>
              </a:extLst>
            </p:cNvPr>
            <p:cNvSpPr txBox="1"/>
            <p:nvPr/>
          </p:nvSpPr>
          <p:spPr>
            <a:xfrm>
              <a:off x="4839329" y="5252179"/>
              <a:ext cx="457200" cy="369332"/>
            </a:xfrm>
            <a:prstGeom prst="rect">
              <a:avLst/>
            </a:prstGeom>
            <a:noFill/>
          </p:spPr>
          <p:txBody>
            <a:bodyPr wrap="square" rtlCol="0">
              <a:spAutoFit/>
            </a:bodyPr>
            <a:lstStyle/>
            <a:p>
              <a:r>
                <a:rPr lang="en-IN" b="1" dirty="0"/>
                <a:t>n6</a:t>
              </a:r>
            </a:p>
          </p:txBody>
        </p:sp>
      </p:grpSp>
      <p:sp>
        <p:nvSpPr>
          <p:cNvPr id="39" name="Footer Placeholder 3">
            <a:extLst>
              <a:ext uri="{FF2B5EF4-FFF2-40B4-BE49-F238E27FC236}">
                <a16:creationId xmlns:a16="http://schemas.microsoft.com/office/drawing/2014/main" id="{4CC41524-D4F6-46D4-866F-39160C592787}"/>
              </a:ext>
            </a:extLst>
          </p:cNvPr>
          <p:cNvSpPr txBox="1">
            <a:spLocks/>
          </p:cNvSpPr>
          <p:nvPr/>
        </p:nvSpPr>
        <p:spPr>
          <a:xfrm>
            <a:off x="609600" y="6429487"/>
            <a:ext cx="11582400" cy="424906"/>
          </a:xfrm>
          <a:prstGeom prst="rect">
            <a:avLst/>
          </a:prstGeom>
        </p:spPr>
        <p:txBody>
          <a:bodyPr vert="horz"/>
          <a:lstStyle>
            <a:defPPr>
              <a:defRPr lang="en-US"/>
            </a:defPPr>
            <a:lvl1pPr marL="0" algn="r" defTabSz="914400" rtl="0" eaLnBrk="1" latinLnBrk="0" hangingPunct="1">
              <a:defRPr kumimoji="0" sz="1100" kern="1200">
                <a:solidFill>
                  <a:schemeClr val="accent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dirty="0"/>
              <a:t>¹ </a:t>
            </a:r>
            <a:r>
              <a:rPr lang="en-IN" sz="1200" b="0" i="0" dirty="0">
                <a:effectLst/>
                <a:latin typeface="Arial" panose="020B0604020202020204" pitchFamily="34" charset="0"/>
              </a:rPr>
              <a:t>Andy B. </a:t>
            </a:r>
            <a:r>
              <a:rPr lang="en-IN" sz="1200" b="0" i="0" dirty="0" err="1">
                <a:effectLst/>
                <a:latin typeface="Arial" panose="020B0604020202020204" pitchFamily="34" charset="0"/>
              </a:rPr>
              <a:t>Yoo</a:t>
            </a:r>
            <a:r>
              <a:rPr lang="en-IN" sz="1200" b="0" i="0" dirty="0">
                <a:effectLst/>
                <a:latin typeface="Arial" panose="020B0604020202020204" pitchFamily="34" charset="0"/>
              </a:rPr>
              <a:t>, Morris A. </a:t>
            </a:r>
            <a:r>
              <a:rPr lang="en-IN" sz="1200" b="0" i="0" dirty="0" err="1">
                <a:effectLst/>
                <a:latin typeface="Arial" panose="020B0604020202020204" pitchFamily="34" charset="0"/>
              </a:rPr>
              <a:t>Jette</a:t>
            </a:r>
            <a:r>
              <a:rPr lang="en-IN" sz="1200" b="0" i="0" dirty="0">
                <a:effectLst/>
                <a:latin typeface="Arial" panose="020B0604020202020204" pitchFamily="34" charset="0"/>
              </a:rPr>
              <a:t>, and Mark </a:t>
            </a:r>
            <a:r>
              <a:rPr lang="en-IN" sz="1200" b="0" i="0" dirty="0" err="1">
                <a:effectLst/>
                <a:latin typeface="Arial" panose="020B0604020202020204" pitchFamily="34" charset="0"/>
              </a:rPr>
              <a:t>Grondona</a:t>
            </a:r>
            <a:r>
              <a:rPr lang="en-IN" sz="1200" b="0" i="0" dirty="0">
                <a:effectLst/>
                <a:latin typeface="Arial" panose="020B0604020202020204" pitchFamily="34" charset="0"/>
              </a:rPr>
              <a:t>. 2003. SLURM: Simple Linux Utility for Resource Management. In Job Scheduling Strategies for Parallel Processing.</a:t>
            </a:r>
            <a:endParaRPr lang="en-US" sz="1200" dirty="0"/>
          </a:p>
          <a:p>
            <a:pPr algn="l"/>
            <a:r>
              <a:rPr lang="en-US" sz="1200" dirty="0">
                <a:latin typeface="Arial" panose="020B0604020202020204" pitchFamily="34" charset="0"/>
              </a:rPr>
              <a:t>.</a:t>
            </a:r>
            <a:endParaRPr lang="en-US" sz="1200" dirty="0"/>
          </a:p>
        </p:txBody>
      </p:sp>
      <p:sp>
        <p:nvSpPr>
          <p:cNvPr id="41" name="TextBox 40">
            <a:extLst>
              <a:ext uri="{FF2B5EF4-FFF2-40B4-BE49-F238E27FC236}">
                <a16:creationId xmlns:a16="http://schemas.microsoft.com/office/drawing/2014/main" id="{429296E8-AD53-4B40-AFCB-67C0A29F346F}"/>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0" name="Audio 39">
            <a:hlinkClick r:id="" action="ppaction://media"/>
            <a:extLst>
              <a:ext uri="{FF2B5EF4-FFF2-40B4-BE49-F238E27FC236}">
                <a16:creationId xmlns:a16="http://schemas.microsoft.com/office/drawing/2014/main" id="{B2896B54-65EB-42C6-BF89-B77EC394366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17630" y="7065709"/>
            <a:ext cx="487362" cy="487362"/>
          </a:xfrm>
          <a:prstGeom prst="rect">
            <a:avLst/>
          </a:prstGeom>
        </p:spPr>
      </p:pic>
    </p:spTree>
    <p:custDataLst>
      <p:tags r:id="rId1"/>
    </p:custDataLst>
    <p:extLst>
      <p:ext uri="{BB962C8B-B14F-4D97-AF65-F5344CB8AC3E}">
        <p14:creationId xmlns:p14="http://schemas.microsoft.com/office/powerpoint/2010/main" val="459642531"/>
      </p:ext>
    </p:extLst>
  </p:cSld>
  <p:clrMapOvr>
    <a:masterClrMapping/>
  </p:clrMapOvr>
  <mc:AlternateContent xmlns:mc="http://schemas.openxmlformats.org/markup-compatibility/2006" xmlns:p14="http://schemas.microsoft.com/office/powerpoint/2010/main">
    <mc:Choice Requires="p14">
      <p:transition p14:dur="0" advTm="48249"/>
    </mc:Choice>
    <mc:Fallback xmlns="">
      <p:transition advTm="48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0"/>
                </p:tgtEl>
              </p:cMediaNode>
            </p:audio>
          </p:childTnLst>
        </p:cTn>
      </p:par>
    </p:tnLst>
    <p:bldLst>
      <p:bldP spid="3" grpId="0" uiExpand="1" build="p"/>
    </p:bldLst>
  </p:timing>
  <p:extLst>
    <p:ext uri="{3A86A75C-4F4B-4683-9AE1-C65F6400EC91}">
      <p14:laserTraceLst xmlns:p14="http://schemas.microsoft.com/office/powerpoint/2010/main">
        <p14:tracePtLst>
          <p14:tracePt t="47850" x="1231900" y="952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E4FD-0FC3-4DED-9A2A-758ADD93422C}"/>
              </a:ext>
            </a:extLst>
          </p:cNvPr>
          <p:cNvSpPr>
            <a:spLocks noGrp="1"/>
          </p:cNvSpPr>
          <p:nvPr>
            <p:ph type="title"/>
          </p:nvPr>
        </p:nvSpPr>
        <p:spPr>
          <a:xfrm>
            <a:off x="609600" y="1164336"/>
            <a:ext cx="10972800" cy="1066800"/>
          </a:xfrm>
        </p:spPr>
        <p:txBody>
          <a:bodyPr/>
          <a:lstStyle/>
          <a:p>
            <a:r>
              <a:rPr lang="en-IN" dirty="0"/>
              <a:t>Communication Patterns</a:t>
            </a:r>
          </a:p>
        </p:txBody>
      </p:sp>
      <p:sp>
        <p:nvSpPr>
          <p:cNvPr id="3" name="Content Placeholder 2">
            <a:extLst>
              <a:ext uri="{FF2B5EF4-FFF2-40B4-BE49-F238E27FC236}">
                <a16:creationId xmlns:a16="http://schemas.microsoft.com/office/drawing/2014/main" id="{7E0C4A0F-8E92-4145-8F4D-2E5AA5F6642C}"/>
              </a:ext>
            </a:extLst>
          </p:cNvPr>
          <p:cNvSpPr>
            <a:spLocks noGrp="1"/>
          </p:cNvSpPr>
          <p:nvPr>
            <p:ph idx="1"/>
          </p:nvPr>
        </p:nvSpPr>
        <p:spPr/>
        <p:txBody>
          <a:bodyPr>
            <a:normAutofit/>
          </a:bodyPr>
          <a:lstStyle/>
          <a:p>
            <a:r>
              <a:rPr lang="en-IN" dirty="0"/>
              <a:t>We assume that submitted parallel jobs use MPI for communication</a:t>
            </a:r>
          </a:p>
          <a:p>
            <a:r>
              <a:rPr lang="en-IN" dirty="0"/>
              <a:t>Global communication matrix </a:t>
            </a:r>
          </a:p>
          <a:p>
            <a:pPr lvl="1"/>
            <a:r>
              <a:rPr lang="en-IN" dirty="0"/>
              <a:t>May not reflect most crucial communications</a:t>
            </a:r>
          </a:p>
          <a:p>
            <a:pPr lvl="1"/>
            <a:r>
              <a:rPr lang="en-IN" dirty="0"/>
              <a:t>Temporal communication information is not considered</a:t>
            </a:r>
          </a:p>
          <a:p>
            <a:r>
              <a:rPr lang="en-IN" dirty="0"/>
              <a:t>We consider the underlying algorithms of MPI collectives</a:t>
            </a:r>
          </a:p>
          <a:p>
            <a:r>
              <a:rPr lang="en-IN" dirty="0"/>
              <a:t>We consider three standard communication patterns – recursive doubling (RD), recursive halving with vector doubling (RHVD) and binomial tree algorithm</a:t>
            </a:r>
          </a:p>
          <a:p>
            <a:endParaRPr lang="en-IN" dirty="0"/>
          </a:p>
          <a:p>
            <a:endParaRPr lang="en-IN" dirty="0"/>
          </a:p>
          <a:p>
            <a:endParaRPr lang="en-IN" dirty="0"/>
          </a:p>
        </p:txBody>
      </p:sp>
      <p:sp>
        <p:nvSpPr>
          <p:cNvPr id="7" name="TextBox 6">
            <a:extLst>
              <a:ext uri="{FF2B5EF4-FFF2-40B4-BE49-F238E27FC236}">
                <a16:creationId xmlns:a16="http://schemas.microsoft.com/office/drawing/2014/main" id="{D510F0FC-7E74-426E-A3D9-6FADE1A9DF09}"/>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5" name="Audio 4">
            <a:hlinkClick r:id="" action="ppaction://media"/>
            <a:extLst>
              <a:ext uri="{FF2B5EF4-FFF2-40B4-BE49-F238E27FC236}">
                <a16:creationId xmlns:a16="http://schemas.microsoft.com/office/drawing/2014/main" id="{A2C0B165-4330-4E84-9B03-ACC07003C7E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65878" y="7217728"/>
            <a:ext cx="487362" cy="487362"/>
          </a:xfrm>
          <a:prstGeom prst="rect">
            <a:avLst/>
          </a:prstGeom>
        </p:spPr>
      </p:pic>
    </p:spTree>
    <p:custDataLst>
      <p:tags r:id="rId1"/>
    </p:custDataLst>
    <p:extLst>
      <p:ext uri="{BB962C8B-B14F-4D97-AF65-F5344CB8AC3E}">
        <p14:creationId xmlns:p14="http://schemas.microsoft.com/office/powerpoint/2010/main" val="1943947560"/>
      </p:ext>
    </p:extLst>
  </p:cSld>
  <p:clrMapOvr>
    <a:masterClrMapping/>
  </p:clrMapOvr>
  <mc:AlternateContent xmlns:mc="http://schemas.openxmlformats.org/markup-compatibility/2006" xmlns:p14="http://schemas.microsoft.com/office/powerpoint/2010/main">
    <mc:Choice Requires="p14">
      <p:transition p14:dur="0" advTm="50751"/>
    </mc:Choice>
    <mc:Fallback xmlns="">
      <p:transition advTm="50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4E4FD-0FC3-4DED-9A2A-758ADD93422C}"/>
              </a:ext>
            </a:extLst>
          </p:cNvPr>
          <p:cNvSpPr>
            <a:spLocks noGrp="1"/>
          </p:cNvSpPr>
          <p:nvPr>
            <p:ph type="title"/>
          </p:nvPr>
        </p:nvSpPr>
        <p:spPr/>
        <p:txBody>
          <a:bodyPr/>
          <a:lstStyle/>
          <a:p>
            <a:r>
              <a:rPr lang="en-IN" dirty="0"/>
              <a:t>Communication Patterns</a:t>
            </a:r>
          </a:p>
        </p:txBody>
      </p:sp>
      <p:sp>
        <p:nvSpPr>
          <p:cNvPr id="3" name="Content Placeholder 2">
            <a:extLst>
              <a:ext uri="{FF2B5EF4-FFF2-40B4-BE49-F238E27FC236}">
                <a16:creationId xmlns:a16="http://schemas.microsoft.com/office/drawing/2014/main" id="{7E0C4A0F-8E92-4145-8F4D-2E5AA5F6642C}"/>
              </a:ext>
            </a:extLst>
          </p:cNvPr>
          <p:cNvSpPr>
            <a:spLocks noGrp="1"/>
          </p:cNvSpPr>
          <p:nvPr>
            <p:ph idx="1"/>
          </p:nvPr>
        </p:nvSpPr>
        <p:spPr/>
        <p:txBody>
          <a:bodyPr>
            <a:normAutofit/>
          </a:bodyPr>
          <a:lstStyle/>
          <a:p>
            <a:r>
              <a:rPr lang="en-US" dirty="0"/>
              <a:t>Gives a more definitive communication pattern without incurring profiling cost</a:t>
            </a:r>
          </a:p>
          <a:p>
            <a:pPr lvl="1"/>
            <a:r>
              <a:rPr lang="en-US" dirty="0"/>
              <a:t>Important for applications where the collective communication costs dominate the execution times </a:t>
            </a:r>
          </a:p>
          <a:p>
            <a:r>
              <a:rPr lang="en-US" dirty="0"/>
              <a:t>Our strategies consider all stages of algorithms (RD, RHVD, Binomial) and allocate based on the costliest communication step/stage </a:t>
            </a:r>
          </a:p>
          <a:p>
            <a:pPr lvl="1"/>
            <a:r>
              <a:rPr lang="en-US" dirty="0"/>
              <a:t>Difficult to achieve using a communication matrix</a:t>
            </a:r>
            <a:endParaRPr lang="en-IN" dirty="0"/>
          </a:p>
          <a:p>
            <a:endParaRPr lang="en-IN" dirty="0"/>
          </a:p>
          <a:p>
            <a:endParaRPr lang="en-IN" dirty="0"/>
          </a:p>
          <a:p>
            <a:endParaRPr lang="en-IN" dirty="0"/>
          </a:p>
          <a:p>
            <a:endParaRPr lang="en-IN" dirty="0"/>
          </a:p>
        </p:txBody>
      </p:sp>
      <p:sp>
        <p:nvSpPr>
          <p:cNvPr id="7" name="TextBox 6">
            <a:extLst>
              <a:ext uri="{FF2B5EF4-FFF2-40B4-BE49-F238E27FC236}">
                <a16:creationId xmlns:a16="http://schemas.microsoft.com/office/drawing/2014/main" id="{D510F0FC-7E74-426E-A3D9-6FADE1A9DF09}"/>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pic>
        <p:nvPicPr>
          <p:cNvPr id="4" name="Audio 3">
            <a:hlinkClick r:id="" action="ppaction://media"/>
            <a:extLst>
              <a:ext uri="{FF2B5EF4-FFF2-40B4-BE49-F238E27FC236}">
                <a16:creationId xmlns:a16="http://schemas.microsoft.com/office/drawing/2014/main" id="{F6F8F127-8FB2-4CDE-822C-97859E24B70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92719" y="7069138"/>
            <a:ext cx="487362" cy="487362"/>
          </a:xfrm>
          <a:prstGeom prst="rect">
            <a:avLst/>
          </a:prstGeom>
        </p:spPr>
      </p:pic>
    </p:spTree>
    <p:custDataLst>
      <p:tags r:id="rId1"/>
    </p:custDataLst>
    <p:extLst>
      <p:ext uri="{BB962C8B-B14F-4D97-AF65-F5344CB8AC3E}">
        <p14:creationId xmlns:p14="http://schemas.microsoft.com/office/powerpoint/2010/main" val="2521325108"/>
      </p:ext>
    </p:extLst>
  </p:cSld>
  <p:clrMapOvr>
    <a:masterClrMapping/>
  </p:clrMapOvr>
  <mc:AlternateContent xmlns:mc="http://schemas.openxmlformats.org/markup-compatibility/2006" xmlns:p14="http://schemas.microsoft.com/office/powerpoint/2010/main">
    <mc:Choice Requires="p14">
      <p:transition p14:dur="0" advTm="22973"/>
    </mc:Choice>
    <mc:Fallback xmlns="">
      <p:transition advTm="22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E8AA3-EBA5-45F2-AB64-CD3BBCDFC83E}"/>
              </a:ext>
            </a:extLst>
          </p:cNvPr>
          <p:cNvSpPr>
            <a:spLocks noGrp="1"/>
          </p:cNvSpPr>
          <p:nvPr>
            <p:ph type="title"/>
          </p:nvPr>
        </p:nvSpPr>
        <p:spPr/>
        <p:txBody>
          <a:bodyPr/>
          <a:lstStyle/>
          <a:p>
            <a:r>
              <a:rPr lang="en-IN" dirty="0"/>
              <a:t>Communication-aware Scheduler</a:t>
            </a:r>
          </a:p>
        </p:txBody>
      </p:sp>
      <p:sp>
        <p:nvSpPr>
          <p:cNvPr id="3" name="Content Placeholder 2">
            <a:extLst>
              <a:ext uri="{FF2B5EF4-FFF2-40B4-BE49-F238E27FC236}">
                <a16:creationId xmlns:a16="http://schemas.microsoft.com/office/drawing/2014/main" id="{52265928-5F90-4B36-A49C-6B1B18E9E031}"/>
              </a:ext>
            </a:extLst>
          </p:cNvPr>
          <p:cNvSpPr>
            <a:spLocks noGrp="1"/>
          </p:cNvSpPr>
          <p:nvPr>
            <p:ph idx="1"/>
          </p:nvPr>
        </p:nvSpPr>
        <p:spPr>
          <a:xfrm>
            <a:off x="609600" y="2249424"/>
            <a:ext cx="11315700" cy="4325112"/>
          </a:xfrm>
        </p:spPr>
        <p:txBody>
          <a:bodyPr/>
          <a:lstStyle/>
          <a:p>
            <a:r>
              <a:rPr lang="en-IN" dirty="0"/>
              <a:t>We propose mainly two node-allocation algorithms – greedy, balanced</a:t>
            </a:r>
          </a:p>
          <a:p>
            <a:r>
              <a:rPr lang="en-IN" dirty="0"/>
              <a:t>Every job is categorized as compute or communication intensive</a:t>
            </a:r>
          </a:p>
          <a:p>
            <a:pPr lvl="1"/>
            <a:r>
              <a:rPr lang="en-IN" dirty="0"/>
              <a:t>Can be deduced using MPI profiles of MPI application¹ or through user input</a:t>
            </a:r>
          </a:p>
          <a:p>
            <a:r>
              <a:rPr lang="en-IN" sz="2800" dirty="0"/>
              <a:t>Algorithms identify lowest-level common switch with requested number of nodes available</a:t>
            </a:r>
          </a:p>
          <a:p>
            <a:r>
              <a:rPr lang="en-IN" sz="2800" dirty="0"/>
              <a:t>If this lowest-level switch is leaf-switch → requested number of nodes allocated to the job</a:t>
            </a:r>
          </a:p>
          <a:p>
            <a:endParaRPr lang="en-IN" sz="2800" dirty="0"/>
          </a:p>
          <a:p>
            <a:endParaRPr lang="en-IN" dirty="0"/>
          </a:p>
          <a:p>
            <a:endParaRPr lang="en-IN" dirty="0"/>
          </a:p>
        </p:txBody>
      </p:sp>
      <p:sp>
        <p:nvSpPr>
          <p:cNvPr id="7" name="TextBox 6">
            <a:extLst>
              <a:ext uri="{FF2B5EF4-FFF2-40B4-BE49-F238E27FC236}">
                <a16:creationId xmlns:a16="http://schemas.microsoft.com/office/drawing/2014/main" id="{35872AC3-CDED-4DC6-A38A-979A8FDC6027}"/>
              </a:ext>
            </a:extLst>
          </p:cNvPr>
          <p:cNvSpPr txBox="1"/>
          <p:nvPr/>
        </p:nvSpPr>
        <p:spPr>
          <a:xfrm>
            <a:off x="0" y="-2048"/>
            <a:ext cx="11836400" cy="369332"/>
          </a:xfrm>
          <a:prstGeom prst="rect">
            <a:avLst/>
          </a:prstGeom>
          <a:noFill/>
        </p:spPr>
        <p:txBody>
          <a:bodyPr wrap="square" rtlCol="0">
            <a:spAutoFit/>
          </a:bodyPr>
          <a:lstStyle/>
          <a:p>
            <a:pPr algn="ctr"/>
            <a:r>
              <a:rPr lang="en-IN" b="1" dirty="0">
                <a:solidFill>
                  <a:schemeClr val="bg1"/>
                </a:solidFill>
              </a:rPr>
              <a:t>ICPP – SRMPDS’20                                                                                              Communication-aware Job Scheduling using SLURM</a:t>
            </a:r>
          </a:p>
        </p:txBody>
      </p:sp>
      <p:sp>
        <p:nvSpPr>
          <p:cNvPr id="5" name="Footer Placeholder 6">
            <a:extLst>
              <a:ext uri="{FF2B5EF4-FFF2-40B4-BE49-F238E27FC236}">
                <a16:creationId xmlns:a16="http://schemas.microsoft.com/office/drawing/2014/main" id="{BB890574-497C-4F8B-9065-477B2334A8C5}"/>
              </a:ext>
            </a:extLst>
          </p:cNvPr>
          <p:cNvSpPr>
            <a:spLocks noGrp="1"/>
          </p:cNvSpPr>
          <p:nvPr>
            <p:ph type="ftr" sz="quarter" idx="11"/>
          </p:nvPr>
        </p:nvSpPr>
        <p:spPr>
          <a:xfrm>
            <a:off x="609600" y="6299200"/>
            <a:ext cx="11582400" cy="457200"/>
          </a:xfrm>
        </p:spPr>
        <p:txBody>
          <a:bodyPr/>
          <a:lstStyle/>
          <a:p>
            <a:pPr algn="l"/>
            <a:r>
              <a:rPr lang="en-US" sz="1400" b="1" dirty="0"/>
              <a:t>¹</a:t>
            </a:r>
            <a:r>
              <a:rPr lang="en-US" sz="1200" dirty="0"/>
              <a:t>Benjamin </a:t>
            </a:r>
            <a:r>
              <a:rPr lang="en-US" sz="1200" dirty="0" err="1"/>
              <a:t>Klenk</a:t>
            </a:r>
            <a:r>
              <a:rPr lang="en-US" sz="1200" dirty="0"/>
              <a:t> and Holger </a:t>
            </a:r>
            <a:r>
              <a:rPr lang="en-US" sz="1200" dirty="0" err="1"/>
              <a:t>Fröning</a:t>
            </a:r>
            <a:r>
              <a:rPr lang="en-US" sz="1200" dirty="0"/>
              <a:t>. 2017. An Overview of MPI Characteristics of </a:t>
            </a:r>
            <a:r>
              <a:rPr lang="en-US" sz="1200" dirty="0" err="1"/>
              <a:t>Exascale</a:t>
            </a:r>
            <a:r>
              <a:rPr lang="en-US" sz="1200" dirty="0"/>
              <a:t> Proxy Applications. In High Performance Computing. Springer International Publishing, </a:t>
            </a:r>
          </a:p>
        </p:txBody>
      </p:sp>
      <p:pic>
        <p:nvPicPr>
          <p:cNvPr id="6" name="Audio 5">
            <a:hlinkClick r:id="" action="ppaction://media"/>
            <a:extLst>
              <a:ext uri="{FF2B5EF4-FFF2-40B4-BE49-F238E27FC236}">
                <a16:creationId xmlns:a16="http://schemas.microsoft.com/office/drawing/2014/main" id="{F80A2FA1-FC59-4CC4-A567-9B22034BD3B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29060" y="7126288"/>
            <a:ext cx="487362" cy="487362"/>
          </a:xfrm>
          <a:prstGeom prst="rect">
            <a:avLst/>
          </a:prstGeom>
        </p:spPr>
      </p:pic>
    </p:spTree>
    <p:custDataLst>
      <p:tags r:id="rId1"/>
    </p:custDataLst>
    <p:extLst>
      <p:ext uri="{BB962C8B-B14F-4D97-AF65-F5344CB8AC3E}">
        <p14:creationId xmlns:p14="http://schemas.microsoft.com/office/powerpoint/2010/main" val="2917695024"/>
      </p:ext>
    </p:extLst>
  </p:cSld>
  <p:clrMapOvr>
    <a:masterClrMapping/>
  </p:clrMapOvr>
  <mc:AlternateContent xmlns:mc="http://schemas.openxmlformats.org/markup-compatibility/2006" xmlns:p14="http://schemas.microsoft.com/office/powerpoint/2010/main">
    <mc:Choice Requires="p14">
      <p:transition p14:dur="0" advTm="49654"/>
    </mc:Choice>
    <mc:Fallback xmlns="">
      <p:transition advTm="49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6|8.5"/>
</p:tagLst>
</file>

<file path=ppt/tags/tag10.xml><?xml version="1.0" encoding="utf-8"?>
<p:tagLst xmlns:a="http://schemas.openxmlformats.org/drawingml/2006/main" xmlns:r="http://schemas.openxmlformats.org/officeDocument/2006/relationships" xmlns:p="http://schemas.openxmlformats.org/presentationml/2006/main">
  <p:tag name="TIMING" val="|5.6|7.5"/>
</p:tagLst>
</file>

<file path=ppt/tags/tag11.xml><?xml version="1.0" encoding="utf-8"?>
<p:tagLst xmlns:a="http://schemas.openxmlformats.org/drawingml/2006/main" xmlns:r="http://schemas.openxmlformats.org/officeDocument/2006/relationships" xmlns:p="http://schemas.openxmlformats.org/presentationml/2006/main">
  <p:tag name="TIMING" val="|1.2|4.3|6.6|31|16|6.8"/>
</p:tagLst>
</file>

<file path=ppt/tags/tag12.xml><?xml version="1.0" encoding="utf-8"?>
<p:tagLst xmlns:a="http://schemas.openxmlformats.org/drawingml/2006/main" xmlns:r="http://schemas.openxmlformats.org/officeDocument/2006/relationships" xmlns:p="http://schemas.openxmlformats.org/presentationml/2006/main">
  <p:tag name="TIMING" val="|7.1|6.1|3.3|1.2|4.9|4.9|4.3|4.4|2"/>
</p:tagLst>
</file>

<file path=ppt/tags/tag13.xml><?xml version="1.0" encoding="utf-8"?>
<p:tagLst xmlns:a="http://schemas.openxmlformats.org/drawingml/2006/main" xmlns:r="http://schemas.openxmlformats.org/officeDocument/2006/relationships" xmlns:p="http://schemas.openxmlformats.org/presentationml/2006/main">
  <p:tag name="TIMING" val="|11.8|9.8|12.1"/>
</p:tagLst>
</file>

<file path=ppt/tags/tag14.xml><?xml version="1.0" encoding="utf-8"?>
<p:tagLst xmlns:a="http://schemas.openxmlformats.org/drawingml/2006/main" xmlns:r="http://schemas.openxmlformats.org/officeDocument/2006/relationships" xmlns:p="http://schemas.openxmlformats.org/presentationml/2006/main">
  <p:tag name="TIMING" val="|9.3|7.7"/>
</p:tagLst>
</file>

<file path=ppt/tags/tag15.xml><?xml version="1.0" encoding="utf-8"?>
<p:tagLst xmlns:a="http://schemas.openxmlformats.org/drawingml/2006/main" xmlns:r="http://schemas.openxmlformats.org/officeDocument/2006/relationships" xmlns:p="http://schemas.openxmlformats.org/presentationml/2006/main">
  <p:tag name="TIMING" val="|19.9|4.5"/>
</p:tagLst>
</file>

<file path=ppt/tags/tag16.xml><?xml version="1.0" encoding="utf-8"?>
<p:tagLst xmlns:a="http://schemas.openxmlformats.org/drawingml/2006/main" xmlns:r="http://schemas.openxmlformats.org/officeDocument/2006/relationships" xmlns:p="http://schemas.openxmlformats.org/presentationml/2006/main">
  <p:tag name="TIMING" val="|1.4|10.9|5.8|1.5|3|9.5"/>
</p:tagLst>
</file>

<file path=ppt/tags/tag17.xml><?xml version="1.0" encoding="utf-8"?>
<p:tagLst xmlns:a="http://schemas.openxmlformats.org/drawingml/2006/main" xmlns:r="http://schemas.openxmlformats.org/officeDocument/2006/relationships" xmlns:p="http://schemas.openxmlformats.org/presentationml/2006/main">
  <p:tag name="TIMING" val="|5.8"/>
</p:tagLst>
</file>

<file path=ppt/tags/tag18.xml><?xml version="1.0" encoding="utf-8"?>
<p:tagLst xmlns:a="http://schemas.openxmlformats.org/drawingml/2006/main" xmlns:r="http://schemas.openxmlformats.org/officeDocument/2006/relationships" xmlns:p="http://schemas.openxmlformats.org/presentationml/2006/main">
  <p:tag name="TIMING" val="|16.3"/>
</p:tagLst>
</file>

<file path=ppt/tags/tag19.xml><?xml version="1.0" encoding="utf-8"?>
<p:tagLst xmlns:a="http://schemas.openxmlformats.org/drawingml/2006/main" xmlns:r="http://schemas.openxmlformats.org/officeDocument/2006/relationships" xmlns:p="http://schemas.openxmlformats.org/presentationml/2006/main">
  <p:tag name="TIMING" val="|2.8|9"/>
</p:tagLst>
</file>

<file path=ppt/tags/tag2.xml><?xml version="1.0" encoding="utf-8"?>
<p:tagLst xmlns:a="http://schemas.openxmlformats.org/drawingml/2006/main" xmlns:r="http://schemas.openxmlformats.org/officeDocument/2006/relationships" xmlns:p="http://schemas.openxmlformats.org/presentationml/2006/main">
  <p:tag name="TIMING" val="|11.3|7.6|5.3|6.8|29.7"/>
</p:tagLst>
</file>

<file path=ppt/tags/tag20.xml><?xml version="1.0" encoding="utf-8"?>
<p:tagLst xmlns:a="http://schemas.openxmlformats.org/drawingml/2006/main" xmlns:r="http://schemas.openxmlformats.org/officeDocument/2006/relationships" xmlns:p="http://schemas.openxmlformats.org/presentationml/2006/main">
  <p:tag name="TIMING" val="|20.7|14.6|22.8"/>
</p:tagLst>
</file>

<file path=ppt/tags/tag21.xml><?xml version="1.0" encoding="utf-8"?>
<p:tagLst xmlns:a="http://schemas.openxmlformats.org/drawingml/2006/main" xmlns:r="http://schemas.openxmlformats.org/officeDocument/2006/relationships" xmlns:p="http://schemas.openxmlformats.org/presentationml/2006/main">
  <p:tag name="TIMING" val="|12.2|8.3"/>
</p:tagLst>
</file>

<file path=ppt/tags/tag22.xml><?xml version="1.0" encoding="utf-8"?>
<p:tagLst xmlns:a="http://schemas.openxmlformats.org/drawingml/2006/main" xmlns:r="http://schemas.openxmlformats.org/officeDocument/2006/relationships" xmlns:p="http://schemas.openxmlformats.org/presentationml/2006/main">
  <p:tag name="TIMING" val="|34.3"/>
</p:tagLst>
</file>

<file path=ppt/tags/tag23.xml><?xml version="1.0" encoding="utf-8"?>
<p:tagLst xmlns:a="http://schemas.openxmlformats.org/drawingml/2006/main" xmlns:r="http://schemas.openxmlformats.org/officeDocument/2006/relationships" xmlns:p="http://schemas.openxmlformats.org/presentationml/2006/main">
  <p:tag name="TIMING" val="|2.7|10.7|7.7"/>
</p:tagLst>
</file>

<file path=ppt/tags/tag24.xml><?xml version="1.0" encoding="utf-8"?>
<p:tagLst xmlns:a="http://schemas.openxmlformats.org/drawingml/2006/main" xmlns:r="http://schemas.openxmlformats.org/officeDocument/2006/relationships" xmlns:p="http://schemas.openxmlformats.org/presentationml/2006/main">
  <p:tag name="TIMING" val="|1|6.8|5.4"/>
</p:tagLst>
</file>

<file path=ppt/tags/tag3.xml><?xml version="1.0" encoding="utf-8"?>
<p:tagLst xmlns:a="http://schemas.openxmlformats.org/drawingml/2006/main" xmlns:r="http://schemas.openxmlformats.org/officeDocument/2006/relationships" xmlns:p="http://schemas.openxmlformats.org/presentationml/2006/main">
  <p:tag name="TIMING" val="|13.2|9.5|8.2"/>
</p:tagLst>
</file>

<file path=ppt/tags/tag4.xml><?xml version="1.0" encoding="utf-8"?>
<p:tagLst xmlns:a="http://schemas.openxmlformats.org/drawingml/2006/main" xmlns:r="http://schemas.openxmlformats.org/officeDocument/2006/relationships" xmlns:p="http://schemas.openxmlformats.org/presentationml/2006/main">
  <p:tag name="TIMING" val="|7.5|25.9|6.8"/>
</p:tagLst>
</file>

<file path=ppt/tags/tag5.xml><?xml version="1.0" encoding="utf-8"?>
<p:tagLst xmlns:a="http://schemas.openxmlformats.org/drawingml/2006/main" xmlns:r="http://schemas.openxmlformats.org/officeDocument/2006/relationships" xmlns:p="http://schemas.openxmlformats.org/presentationml/2006/main">
  <p:tag name="TIMING" val="|11.4"/>
</p:tagLst>
</file>

<file path=ppt/tags/tag6.xml><?xml version="1.0" encoding="utf-8"?>
<p:tagLst xmlns:a="http://schemas.openxmlformats.org/drawingml/2006/main" xmlns:r="http://schemas.openxmlformats.org/officeDocument/2006/relationships" xmlns:p="http://schemas.openxmlformats.org/presentationml/2006/main">
  <p:tag name="TIMING" val="|12.2|5.6|6.7"/>
</p:tagLst>
</file>

<file path=ppt/tags/tag7.xml><?xml version="1.0" encoding="utf-8"?>
<p:tagLst xmlns:a="http://schemas.openxmlformats.org/drawingml/2006/main" xmlns:r="http://schemas.openxmlformats.org/officeDocument/2006/relationships" xmlns:p="http://schemas.openxmlformats.org/presentationml/2006/main">
  <p:tag name="TIMING" val="|13.3"/>
</p:tagLst>
</file>

<file path=ppt/tags/tag8.xml><?xml version="1.0" encoding="utf-8"?>
<p:tagLst xmlns:a="http://schemas.openxmlformats.org/drawingml/2006/main" xmlns:r="http://schemas.openxmlformats.org/officeDocument/2006/relationships" xmlns:p="http://schemas.openxmlformats.org/presentationml/2006/main">
  <p:tag name="TIMING" val="|6.3|2|10.1|4.2|2"/>
</p:tagLst>
</file>

<file path=ppt/tags/tag9.xml><?xml version="1.0" encoding="utf-8"?>
<p:tagLst xmlns:a="http://schemas.openxmlformats.org/drawingml/2006/main" xmlns:r="http://schemas.openxmlformats.org/officeDocument/2006/relationships" xmlns:p="http://schemas.openxmlformats.org/presentationml/2006/main">
  <p:tag name="TIMING" val="|1.9|6.7|7.8|21.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presentation</Template>
  <TotalTime>4916</TotalTime>
  <Words>3441</Words>
  <Application>Microsoft Office PowerPoint</Application>
  <PresentationFormat>Widescreen</PresentationFormat>
  <Paragraphs>622</Paragraphs>
  <Slides>42</Slides>
  <Notes>32</Notes>
  <HiddenSlides>10</HiddenSlides>
  <MMClips>32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Cambria Math</vt:lpstr>
      <vt:lpstr>Georgia</vt:lpstr>
      <vt:lpstr>Wingdings 2</vt:lpstr>
      <vt:lpstr>Training presentation</vt:lpstr>
      <vt:lpstr>PowerPoint Presentation</vt:lpstr>
      <vt:lpstr>Introduction</vt:lpstr>
      <vt:lpstr>Effect of network contention</vt:lpstr>
      <vt:lpstr>PowerPoint Presentation</vt:lpstr>
      <vt:lpstr>Network Topology</vt:lpstr>
      <vt:lpstr>SLURM – Simple Linux Utility for Resource Management¹</vt:lpstr>
      <vt:lpstr>Communication Patterns</vt:lpstr>
      <vt:lpstr>Communication Patterns</vt:lpstr>
      <vt:lpstr>Communication-aware Scheduler</vt:lpstr>
      <vt:lpstr>Common Notations</vt:lpstr>
      <vt:lpstr>Greedy Allocation</vt:lpstr>
      <vt:lpstr>PowerPoint Presentation</vt:lpstr>
      <vt:lpstr>Design of Greedy Allocation</vt:lpstr>
      <vt:lpstr>Balanced Allocation</vt:lpstr>
      <vt:lpstr>Design of Balanced Allocation</vt:lpstr>
      <vt:lpstr>Consider a job that requires 512 nodes</vt:lpstr>
      <vt:lpstr>Adaptive Allocation</vt:lpstr>
      <vt:lpstr>Experimental Setup</vt:lpstr>
      <vt:lpstr>Experimental Setup</vt:lpstr>
      <vt:lpstr>Runtime Estimates</vt:lpstr>
      <vt:lpstr>Contention Factor C(i,j)</vt:lpstr>
      <vt:lpstr>Distance d(i,j)</vt:lpstr>
      <vt:lpstr>Cost of communication</vt:lpstr>
      <vt:lpstr>Modified Runtime</vt:lpstr>
      <vt:lpstr>Evaluation metrics</vt:lpstr>
      <vt:lpstr>Types of Experiments</vt:lpstr>
      <vt:lpstr>Impact on Execution Time and Wait Time</vt:lpstr>
      <vt:lpstr>Continuous vs Individual Runs</vt:lpstr>
      <vt:lpstr>Variation in Communication Patterns</vt:lpstr>
      <vt:lpstr>Conclusion</vt:lpstr>
      <vt:lpstr>Future Work</vt:lpstr>
      <vt:lpstr>PowerPoint Presentation</vt:lpstr>
      <vt:lpstr>Communication Patterns</vt:lpstr>
      <vt:lpstr>Acknowledgements</vt:lpstr>
      <vt:lpstr>Variation with percentage of communication jobs</vt:lpstr>
      <vt:lpstr>Impact on communication cost</vt:lpstr>
      <vt:lpstr>Design of Greedy algorithm</vt:lpstr>
      <vt:lpstr>Design of Balanced Algorithm</vt:lpstr>
      <vt:lpstr>Allocation of communication-intensive jobs</vt:lpstr>
      <vt:lpstr>Communication-aware Job Scheduling using SLURM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Communication-aware Job Scheduling using SLURM</dc:title>
  <dc:creator>Priya Mishra</dc:creator>
  <cp:lastModifiedBy>Priya Mishra</cp:lastModifiedBy>
  <cp:revision>227</cp:revision>
  <dcterms:created xsi:type="dcterms:W3CDTF">2020-06-16T20:23:47Z</dcterms:created>
  <dcterms:modified xsi:type="dcterms:W3CDTF">2020-08-10T13:58:15Z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